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  <p:sldMasterId id="2147484014" r:id="rId2"/>
  </p:sldMasterIdLst>
  <p:notesMasterIdLst>
    <p:notesMasterId r:id="rId19"/>
  </p:notesMasterIdLst>
  <p:handoutMasterIdLst>
    <p:handoutMasterId r:id="rId20"/>
  </p:handoutMasterIdLst>
  <p:sldIdLst>
    <p:sldId id="257" r:id="rId3"/>
    <p:sldId id="431" r:id="rId4"/>
    <p:sldId id="441" r:id="rId5"/>
    <p:sldId id="442" r:id="rId6"/>
    <p:sldId id="445" r:id="rId7"/>
    <p:sldId id="446" r:id="rId8"/>
    <p:sldId id="447" r:id="rId9"/>
    <p:sldId id="449" r:id="rId10"/>
    <p:sldId id="443" r:id="rId11"/>
    <p:sldId id="451" r:id="rId12"/>
    <p:sldId id="432" r:id="rId13"/>
    <p:sldId id="393" r:id="rId14"/>
    <p:sldId id="395" r:id="rId15"/>
    <p:sldId id="450" r:id="rId16"/>
    <p:sldId id="452" r:id="rId17"/>
    <p:sldId id="295" r:id="rId18"/>
  </p:sldIdLst>
  <p:sldSz cx="9144000" cy="6858000" type="screen4x3"/>
  <p:notesSz cx="6797675" cy="9928225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26" y="72"/>
      </p:cViewPr>
      <p:guideLst>
        <p:guide orient="horz" pos="2160"/>
        <p:guide pos="2880"/>
        <p:guide pos="29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C190AC-4EE3-4CEA-BF10-B1C378080A60}" type="doc">
      <dgm:prSet loTypeId="urn:microsoft.com/office/officeart/2005/8/layout/vList2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s-PE"/>
        </a:p>
      </dgm:t>
    </dgm:pt>
    <dgm:pt modelId="{8B7C1406-87D0-48AA-B5C7-B9F14290CDB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4000" b="1" dirty="0"/>
            <a:t>Laicidad y neutralidad estatal: garantía de la libertad religiosa</a:t>
          </a:r>
          <a:endParaRPr lang="es-PE" sz="4000" dirty="0"/>
        </a:p>
      </dgm:t>
    </dgm:pt>
    <dgm:pt modelId="{7793BC76-5AAD-4C72-ACAE-5C00C3671354}" type="parTrans" cxnId="{6AC7534B-55C6-4445-BA12-F67020DF3865}">
      <dgm:prSet/>
      <dgm:spPr/>
      <dgm:t>
        <a:bodyPr/>
        <a:lstStyle/>
        <a:p>
          <a:pPr algn="ctr"/>
          <a:endParaRPr lang="es-PE" sz="2000"/>
        </a:p>
      </dgm:t>
    </dgm:pt>
    <dgm:pt modelId="{A934A503-FE80-4A62-9293-0EBEB2C4CCF4}" type="sibTrans" cxnId="{6AC7534B-55C6-4445-BA12-F67020DF3865}">
      <dgm:prSet/>
      <dgm:spPr/>
      <dgm:t>
        <a:bodyPr/>
        <a:lstStyle/>
        <a:p>
          <a:pPr algn="ctr"/>
          <a:endParaRPr lang="es-PE" sz="2000"/>
        </a:p>
      </dgm:t>
    </dgm:pt>
    <dgm:pt modelId="{B3696C99-BA84-4C00-85E5-9C63A14A579B}" type="pres">
      <dgm:prSet presAssocID="{65C190AC-4EE3-4CEA-BF10-B1C378080A60}" presName="linear" presStyleCnt="0">
        <dgm:presLayoutVars>
          <dgm:animLvl val="lvl"/>
          <dgm:resizeHandles val="exact"/>
        </dgm:presLayoutVars>
      </dgm:prSet>
      <dgm:spPr/>
    </dgm:pt>
    <dgm:pt modelId="{9854A470-5904-4CBB-AC6A-31ED5728D66A}" type="pres">
      <dgm:prSet presAssocID="{8B7C1406-87D0-48AA-B5C7-B9F14290CDB8}" presName="parentText" presStyleLbl="node1" presStyleIdx="0" presStyleCnt="1" custLinFactNeighborY="-17451">
        <dgm:presLayoutVars>
          <dgm:chMax val="0"/>
          <dgm:bulletEnabled val="1"/>
        </dgm:presLayoutVars>
      </dgm:prSet>
      <dgm:spPr/>
    </dgm:pt>
  </dgm:ptLst>
  <dgm:cxnLst>
    <dgm:cxn modelId="{6AC7534B-55C6-4445-BA12-F67020DF3865}" srcId="{65C190AC-4EE3-4CEA-BF10-B1C378080A60}" destId="{8B7C1406-87D0-48AA-B5C7-B9F14290CDB8}" srcOrd="0" destOrd="0" parTransId="{7793BC76-5AAD-4C72-ACAE-5C00C3671354}" sibTransId="{A934A503-FE80-4A62-9293-0EBEB2C4CCF4}"/>
    <dgm:cxn modelId="{F55C8DB9-A011-4606-A39A-D481E699E96D}" type="presOf" srcId="{8B7C1406-87D0-48AA-B5C7-B9F14290CDB8}" destId="{9854A470-5904-4CBB-AC6A-31ED5728D66A}" srcOrd="0" destOrd="0" presId="urn:microsoft.com/office/officeart/2005/8/layout/vList2"/>
    <dgm:cxn modelId="{87BF97DA-5558-4C21-8137-95AC7BFCBB17}" type="presOf" srcId="{65C190AC-4EE3-4CEA-BF10-B1C378080A60}" destId="{B3696C99-BA84-4C00-85E5-9C63A14A579B}" srcOrd="0" destOrd="0" presId="urn:microsoft.com/office/officeart/2005/8/layout/vList2"/>
    <dgm:cxn modelId="{A0C3D877-CF56-45E7-A4B6-F2BEF4FFE919}" type="presParOf" srcId="{B3696C99-BA84-4C00-85E5-9C63A14A579B}" destId="{9854A470-5904-4CBB-AC6A-31ED5728D6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F96C7D-2EBB-4023-818E-E517F38D6FD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PE"/>
        </a:p>
      </dgm:t>
    </dgm:pt>
    <dgm:pt modelId="{6343419A-2CFE-4FF3-863E-BE25EDCE65C3}">
      <dgm:prSet/>
      <dgm:spPr>
        <a:solidFill>
          <a:schemeClr val="accent2"/>
        </a:solidFill>
      </dgm:spPr>
      <dgm:t>
        <a:bodyPr/>
        <a:lstStyle/>
        <a:p>
          <a:r>
            <a:rPr lang="es-PE" dirty="0"/>
            <a:t>1. Valores: Pluralismo e Igualdad	</a:t>
          </a:r>
        </a:p>
      </dgm:t>
    </dgm:pt>
    <dgm:pt modelId="{5074F8A7-1788-4F3D-8DED-E49D33F16047}" type="parTrans" cxnId="{A4F19365-8E01-4077-BD5B-9488B9FD7212}">
      <dgm:prSet/>
      <dgm:spPr/>
      <dgm:t>
        <a:bodyPr/>
        <a:lstStyle/>
        <a:p>
          <a:endParaRPr lang="es-PE"/>
        </a:p>
      </dgm:t>
    </dgm:pt>
    <dgm:pt modelId="{B3E699BC-880D-4334-8273-EEBF4CDFD3D3}" type="sibTrans" cxnId="{A4F19365-8E01-4077-BD5B-9488B9FD7212}">
      <dgm:prSet/>
      <dgm:spPr/>
      <dgm:t>
        <a:bodyPr/>
        <a:lstStyle/>
        <a:p>
          <a:endParaRPr lang="es-PE"/>
        </a:p>
      </dgm:t>
    </dgm:pt>
    <dgm:pt modelId="{1C04CA13-BCB1-4C74-B3E4-A6E7F5BBD2D9}" type="pres">
      <dgm:prSet presAssocID="{28F96C7D-2EBB-4023-818E-E517F38D6FD6}" presName="linear" presStyleCnt="0">
        <dgm:presLayoutVars>
          <dgm:animLvl val="lvl"/>
          <dgm:resizeHandles val="exact"/>
        </dgm:presLayoutVars>
      </dgm:prSet>
      <dgm:spPr/>
    </dgm:pt>
    <dgm:pt modelId="{52DADD5D-74EA-4CC2-A836-A8918AC92625}" type="pres">
      <dgm:prSet presAssocID="{6343419A-2CFE-4FF3-863E-BE25EDCE65C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4F19365-8E01-4077-BD5B-9488B9FD7212}" srcId="{28F96C7D-2EBB-4023-818E-E517F38D6FD6}" destId="{6343419A-2CFE-4FF3-863E-BE25EDCE65C3}" srcOrd="0" destOrd="0" parTransId="{5074F8A7-1788-4F3D-8DED-E49D33F16047}" sibTransId="{B3E699BC-880D-4334-8273-EEBF4CDFD3D3}"/>
    <dgm:cxn modelId="{CBC9156F-67C5-482E-8CB1-0A9FE4B62383}" type="presOf" srcId="{6343419A-2CFE-4FF3-863E-BE25EDCE65C3}" destId="{52DADD5D-74EA-4CC2-A836-A8918AC92625}" srcOrd="0" destOrd="0" presId="urn:microsoft.com/office/officeart/2005/8/layout/vList2"/>
    <dgm:cxn modelId="{49BE73B0-B8F4-48C1-B2CF-FA88419A0CA7}" type="presOf" srcId="{28F96C7D-2EBB-4023-818E-E517F38D6FD6}" destId="{1C04CA13-BCB1-4C74-B3E4-A6E7F5BBD2D9}" srcOrd="0" destOrd="0" presId="urn:microsoft.com/office/officeart/2005/8/layout/vList2"/>
    <dgm:cxn modelId="{C662D9EA-66E6-4C11-B620-378D4D387DCC}" type="presParOf" srcId="{1C04CA13-BCB1-4C74-B3E4-A6E7F5BBD2D9}" destId="{52DADD5D-74EA-4CC2-A836-A8918AC926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BC3818-13CE-4B74-9A7D-6E94DC35EF92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s-PE"/>
        </a:p>
      </dgm:t>
    </dgm:pt>
    <dgm:pt modelId="{2CCB5838-621F-4EA2-A507-EAB6EAA4D630}">
      <dgm:prSet/>
      <dgm:spPr/>
      <dgm:t>
        <a:bodyPr/>
        <a:lstStyle/>
        <a:p>
          <a:r>
            <a:rPr lang="es-PE" b="1"/>
            <a:t>Dionicio Llamazares: Separación  entre Confesiones y Estado, garantiza autonomía.</a:t>
          </a:r>
          <a:endParaRPr lang="es-PE"/>
        </a:p>
      </dgm:t>
    </dgm:pt>
    <dgm:pt modelId="{C6FED597-3ED1-426B-9F89-559451D3587B}" type="parTrans" cxnId="{A45543A6-CA47-440B-AB43-BE895DFA08D3}">
      <dgm:prSet/>
      <dgm:spPr/>
      <dgm:t>
        <a:bodyPr/>
        <a:lstStyle/>
        <a:p>
          <a:endParaRPr lang="es-PE"/>
        </a:p>
      </dgm:t>
    </dgm:pt>
    <dgm:pt modelId="{48C49FAE-8B6A-472D-8E17-447D370E68A7}" type="sibTrans" cxnId="{A45543A6-CA47-440B-AB43-BE895DFA08D3}">
      <dgm:prSet/>
      <dgm:spPr/>
      <dgm:t>
        <a:bodyPr/>
        <a:lstStyle/>
        <a:p>
          <a:endParaRPr lang="es-PE"/>
        </a:p>
      </dgm:t>
    </dgm:pt>
    <dgm:pt modelId="{E951133F-7D19-4DCC-993D-014CDEA11513}">
      <dgm:prSet/>
      <dgm:spPr/>
      <dgm:t>
        <a:bodyPr/>
        <a:lstStyle/>
        <a:p>
          <a:r>
            <a:rPr lang="es-PE" b="1"/>
            <a:t>Gregorio Peces – Barba: Pluralismo religioso se vincula con la laicidad</a:t>
          </a:r>
          <a:endParaRPr lang="es-PE"/>
        </a:p>
      </dgm:t>
    </dgm:pt>
    <dgm:pt modelId="{9FA6B355-29E8-4DDD-BF43-2C75AF229A16}" type="parTrans" cxnId="{6AFF0CE8-E09F-4141-8114-20D87AF639DC}">
      <dgm:prSet/>
      <dgm:spPr/>
      <dgm:t>
        <a:bodyPr/>
        <a:lstStyle/>
        <a:p>
          <a:endParaRPr lang="es-PE"/>
        </a:p>
      </dgm:t>
    </dgm:pt>
    <dgm:pt modelId="{E6C48B1B-2FD9-4813-B0AE-AF4B65B9507B}" type="sibTrans" cxnId="{6AFF0CE8-E09F-4141-8114-20D87AF639DC}">
      <dgm:prSet/>
      <dgm:spPr/>
      <dgm:t>
        <a:bodyPr/>
        <a:lstStyle/>
        <a:p>
          <a:endParaRPr lang="es-PE"/>
        </a:p>
      </dgm:t>
    </dgm:pt>
    <dgm:pt modelId="{8F885664-A758-4C85-A32C-174D81CC0366}" type="pres">
      <dgm:prSet presAssocID="{47BC3818-13CE-4B74-9A7D-6E94DC35EF92}" presName="linear" presStyleCnt="0">
        <dgm:presLayoutVars>
          <dgm:animLvl val="lvl"/>
          <dgm:resizeHandles val="exact"/>
        </dgm:presLayoutVars>
      </dgm:prSet>
      <dgm:spPr/>
    </dgm:pt>
    <dgm:pt modelId="{0E498686-DFA1-4D12-B91D-0785F2DD6664}" type="pres">
      <dgm:prSet presAssocID="{2CCB5838-621F-4EA2-A507-EAB6EAA4D63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4FFD68E-5EB3-4C56-A026-7EA4CF75BE17}" type="pres">
      <dgm:prSet presAssocID="{48C49FAE-8B6A-472D-8E17-447D370E68A7}" presName="spacer" presStyleCnt="0"/>
      <dgm:spPr/>
    </dgm:pt>
    <dgm:pt modelId="{754421FE-5F4E-4A55-AEE3-5A2F6F77A64D}" type="pres">
      <dgm:prSet presAssocID="{E951133F-7D19-4DCC-993D-014CDEA1151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5E6B60B-369D-4922-B81E-C3A4F495CCFF}" type="presOf" srcId="{E951133F-7D19-4DCC-993D-014CDEA11513}" destId="{754421FE-5F4E-4A55-AEE3-5A2F6F77A64D}" srcOrd="0" destOrd="0" presId="urn:microsoft.com/office/officeart/2005/8/layout/vList2"/>
    <dgm:cxn modelId="{606BB60C-87BE-4C8B-9FD6-4597EA8108A3}" type="presOf" srcId="{2CCB5838-621F-4EA2-A507-EAB6EAA4D630}" destId="{0E498686-DFA1-4D12-B91D-0785F2DD6664}" srcOrd="0" destOrd="0" presId="urn:microsoft.com/office/officeart/2005/8/layout/vList2"/>
    <dgm:cxn modelId="{BA0A3E83-DAB4-47A4-9B5D-8EAF86E07D84}" type="presOf" srcId="{47BC3818-13CE-4B74-9A7D-6E94DC35EF92}" destId="{8F885664-A758-4C85-A32C-174D81CC0366}" srcOrd="0" destOrd="0" presId="urn:microsoft.com/office/officeart/2005/8/layout/vList2"/>
    <dgm:cxn modelId="{A45543A6-CA47-440B-AB43-BE895DFA08D3}" srcId="{47BC3818-13CE-4B74-9A7D-6E94DC35EF92}" destId="{2CCB5838-621F-4EA2-A507-EAB6EAA4D630}" srcOrd="0" destOrd="0" parTransId="{C6FED597-3ED1-426B-9F89-559451D3587B}" sibTransId="{48C49FAE-8B6A-472D-8E17-447D370E68A7}"/>
    <dgm:cxn modelId="{6AFF0CE8-E09F-4141-8114-20D87AF639DC}" srcId="{47BC3818-13CE-4B74-9A7D-6E94DC35EF92}" destId="{E951133F-7D19-4DCC-993D-014CDEA11513}" srcOrd="1" destOrd="0" parTransId="{9FA6B355-29E8-4DDD-BF43-2C75AF229A16}" sibTransId="{E6C48B1B-2FD9-4813-B0AE-AF4B65B9507B}"/>
    <dgm:cxn modelId="{47C4657E-C6E3-4B5F-9759-D8E7ACB025EA}" type="presParOf" srcId="{8F885664-A758-4C85-A32C-174D81CC0366}" destId="{0E498686-DFA1-4D12-B91D-0785F2DD6664}" srcOrd="0" destOrd="0" presId="urn:microsoft.com/office/officeart/2005/8/layout/vList2"/>
    <dgm:cxn modelId="{1696F849-F8AC-4FC5-932F-942F36F84315}" type="presParOf" srcId="{8F885664-A758-4C85-A32C-174D81CC0366}" destId="{14FFD68E-5EB3-4C56-A026-7EA4CF75BE17}" srcOrd="1" destOrd="0" presId="urn:microsoft.com/office/officeart/2005/8/layout/vList2"/>
    <dgm:cxn modelId="{CA21382D-55AE-43BD-A8F2-EE91C28680F6}" type="presParOf" srcId="{8F885664-A758-4C85-A32C-174D81CC0366}" destId="{754421FE-5F4E-4A55-AEE3-5A2F6F77A64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A280BF-100D-4CDA-932A-450BCA24267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53851060-ADF5-4B6C-9073-57E731D52C64}">
      <dgm:prSet/>
      <dgm:spPr/>
      <dgm:t>
        <a:bodyPr/>
        <a:lstStyle/>
        <a:p>
          <a:r>
            <a:rPr lang="es-PE" b="1" dirty="0"/>
            <a:t>Libertad religiosa y    pluralismo para la convivencia en democracia</a:t>
          </a:r>
        </a:p>
      </dgm:t>
    </dgm:pt>
    <dgm:pt modelId="{14B4B691-5FCC-4D2D-9CA3-E5942019DFFA}" type="parTrans" cxnId="{F157D07F-F778-4EEC-ACD5-189FF3858FA4}">
      <dgm:prSet/>
      <dgm:spPr/>
      <dgm:t>
        <a:bodyPr/>
        <a:lstStyle/>
        <a:p>
          <a:endParaRPr lang="es-PE" b="1"/>
        </a:p>
      </dgm:t>
    </dgm:pt>
    <dgm:pt modelId="{45DCF173-FE18-458E-9193-801636FCF66C}" type="sibTrans" cxnId="{F157D07F-F778-4EEC-ACD5-189FF3858FA4}">
      <dgm:prSet/>
      <dgm:spPr/>
      <dgm:t>
        <a:bodyPr/>
        <a:lstStyle/>
        <a:p>
          <a:endParaRPr lang="es-PE" b="1"/>
        </a:p>
      </dgm:t>
    </dgm:pt>
    <dgm:pt modelId="{CE0B9336-2BDA-4FD6-A4F7-3D4581FA6E55}">
      <dgm:prSet/>
      <dgm:spPr/>
      <dgm:t>
        <a:bodyPr/>
        <a:lstStyle/>
        <a:p>
          <a:r>
            <a:rPr lang="es-PE" b="1" dirty="0"/>
            <a:t>Libertad religiosa y neutralidad estatal</a:t>
          </a:r>
        </a:p>
      </dgm:t>
    </dgm:pt>
    <dgm:pt modelId="{2A16F0C2-8872-4247-9FBC-5E5946BA7EA4}" type="parTrans" cxnId="{5E1114E1-0C06-44D3-9777-0A7ED2F9E873}">
      <dgm:prSet/>
      <dgm:spPr/>
      <dgm:t>
        <a:bodyPr/>
        <a:lstStyle/>
        <a:p>
          <a:endParaRPr lang="es-PE" b="1"/>
        </a:p>
      </dgm:t>
    </dgm:pt>
    <dgm:pt modelId="{D2BC84EC-5495-48E7-BF8C-4B1FA3D9525C}" type="sibTrans" cxnId="{5E1114E1-0C06-44D3-9777-0A7ED2F9E873}">
      <dgm:prSet/>
      <dgm:spPr/>
      <dgm:t>
        <a:bodyPr/>
        <a:lstStyle/>
        <a:p>
          <a:endParaRPr lang="es-PE" b="1"/>
        </a:p>
      </dgm:t>
    </dgm:pt>
    <dgm:pt modelId="{1D04ED3C-5CBD-4C0A-9F65-E027904DA370}" type="pres">
      <dgm:prSet presAssocID="{6AA280BF-100D-4CDA-932A-450BCA242671}" presName="Name0" presStyleCnt="0">
        <dgm:presLayoutVars>
          <dgm:dir/>
          <dgm:resizeHandles val="exact"/>
        </dgm:presLayoutVars>
      </dgm:prSet>
      <dgm:spPr/>
    </dgm:pt>
    <dgm:pt modelId="{550A69D6-ECB7-41EB-BBF9-51E7756E8696}" type="pres">
      <dgm:prSet presAssocID="{6AA280BF-100D-4CDA-932A-450BCA242671}" presName="arrow" presStyleLbl="bgShp" presStyleIdx="0" presStyleCnt="1" custScaleY="51205"/>
      <dgm:spPr/>
    </dgm:pt>
    <dgm:pt modelId="{37EA252C-9F7E-41F0-A88E-A751AF65B559}" type="pres">
      <dgm:prSet presAssocID="{6AA280BF-100D-4CDA-932A-450BCA242671}" presName="points" presStyleCnt="0"/>
      <dgm:spPr/>
    </dgm:pt>
    <dgm:pt modelId="{731838F0-D2A6-4B95-9E51-DDD92B914FAD}" type="pres">
      <dgm:prSet presAssocID="{53851060-ADF5-4B6C-9073-57E731D52C64}" presName="compositeA" presStyleCnt="0"/>
      <dgm:spPr/>
    </dgm:pt>
    <dgm:pt modelId="{C3C362AD-FAD3-4B62-9876-AFBE071DBA7D}" type="pres">
      <dgm:prSet presAssocID="{53851060-ADF5-4B6C-9073-57E731D52C64}" presName="textA" presStyleLbl="revTx" presStyleIdx="0" presStyleCnt="2">
        <dgm:presLayoutVars>
          <dgm:bulletEnabled val="1"/>
        </dgm:presLayoutVars>
      </dgm:prSet>
      <dgm:spPr/>
    </dgm:pt>
    <dgm:pt modelId="{BFA58A4A-3246-4B93-B5B1-4A3D94B48BD2}" type="pres">
      <dgm:prSet presAssocID="{53851060-ADF5-4B6C-9073-57E731D52C64}" presName="circleA" presStyleLbl="node1" presStyleIdx="0" presStyleCnt="2"/>
      <dgm:spPr/>
    </dgm:pt>
    <dgm:pt modelId="{051404CC-E88A-449F-9EC0-98121DE41A6E}" type="pres">
      <dgm:prSet presAssocID="{53851060-ADF5-4B6C-9073-57E731D52C64}" presName="spaceA" presStyleCnt="0"/>
      <dgm:spPr/>
    </dgm:pt>
    <dgm:pt modelId="{9D5C558E-5764-4C84-99D3-073A6E33A03D}" type="pres">
      <dgm:prSet presAssocID="{45DCF173-FE18-458E-9193-801636FCF66C}" presName="space" presStyleCnt="0"/>
      <dgm:spPr/>
    </dgm:pt>
    <dgm:pt modelId="{73C37A96-626F-42C2-BD73-7463FB98594C}" type="pres">
      <dgm:prSet presAssocID="{CE0B9336-2BDA-4FD6-A4F7-3D4581FA6E55}" presName="compositeB" presStyleCnt="0"/>
      <dgm:spPr/>
    </dgm:pt>
    <dgm:pt modelId="{7A1DFEBB-7CA3-4D04-95D6-B0D153CE84A5}" type="pres">
      <dgm:prSet presAssocID="{CE0B9336-2BDA-4FD6-A4F7-3D4581FA6E55}" presName="textB" presStyleLbl="revTx" presStyleIdx="1" presStyleCnt="2">
        <dgm:presLayoutVars>
          <dgm:bulletEnabled val="1"/>
        </dgm:presLayoutVars>
      </dgm:prSet>
      <dgm:spPr/>
    </dgm:pt>
    <dgm:pt modelId="{81E66FA8-8435-4C39-BC78-BE814CE00B0D}" type="pres">
      <dgm:prSet presAssocID="{CE0B9336-2BDA-4FD6-A4F7-3D4581FA6E55}" presName="circleB" presStyleLbl="node1" presStyleIdx="1" presStyleCnt="2"/>
      <dgm:spPr/>
    </dgm:pt>
    <dgm:pt modelId="{8393ACC7-E85D-4F53-BAC6-C3C5CD688184}" type="pres">
      <dgm:prSet presAssocID="{CE0B9336-2BDA-4FD6-A4F7-3D4581FA6E55}" presName="spaceB" presStyleCnt="0"/>
      <dgm:spPr/>
    </dgm:pt>
  </dgm:ptLst>
  <dgm:cxnLst>
    <dgm:cxn modelId="{19115C72-C4D7-4E52-971E-F32D263D625D}" type="presOf" srcId="{53851060-ADF5-4B6C-9073-57E731D52C64}" destId="{C3C362AD-FAD3-4B62-9876-AFBE071DBA7D}" srcOrd="0" destOrd="0" presId="urn:microsoft.com/office/officeart/2005/8/layout/hProcess11"/>
    <dgm:cxn modelId="{F157D07F-F778-4EEC-ACD5-189FF3858FA4}" srcId="{6AA280BF-100D-4CDA-932A-450BCA242671}" destId="{53851060-ADF5-4B6C-9073-57E731D52C64}" srcOrd="0" destOrd="0" parTransId="{14B4B691-5FCC-4D2D-9CA3-E5942019DFFA}" sibTransId="{45DCF173-FE18-458E-9193-801636FCF66C}"/>
    <dgm:cxn modelId="{3E1B78C9-B110-465F-8302-5B1E0F94015E}" type="presOf" srcId="{6AA280BF-100D-4CDA-932A-450BCA242671}" destId="{1D04ED3C-5CBD-4C0A-9F65-E027904DA370}" srcOrd="0" destOrd="0" presId="urn:microsoft.com/office/officeart/2005/8/layout/hProcess11"/>
    <dgm:cxn modelId="{B21BA6CF-8FC7-4798-8A30-E4A12D009E39}" type="presOf" srcId="{CE0B9336-2BDA-4FD6-A4F7-3D4581FA6E55}" destId="{7A1DFEBB-7CA3-4D04-95D6-B0D153CE84A5}" srcOrd="0" destOrd="0" presId="urn:microsoft.com/office/officeart/2005/8/layout/hProcess11"/>
    <dgm:cxn modelId="{5E1114E1-0C06-44D3-9777-0A7ED2F9E873}" srcId="{6AA280BF-100D-4CDA-932A-450BCA242671}" destId="{CE0B9336-2BDA-4FD6-A4F7-3D4581FA6E55}" srcOrd="1" destOrd="0" parTransId="{2A16F0C2-8872-4247-9FBC-5E5946BA7EA4}" sibTransId="{D2BC84EC-5495-48E7-BF8C-4B1FA3D9525C}"/>
    <dgm:cxn modelId="{A57B3EC7-C9F0-4E4A-BF09-8CE256C8AB2B}" type="presParOf" srcId="{1D04ED3C-5CBD-4C0A-9F65-E027904DA370}" destId="{550A69D6-ECB7-41EB-BBF9-51E7756E8696}" srcOrd="0" destOrd="0" presId="urn:microsoft.com/office/officeart/2005/8/layout/hProcess11"/>
    <dgm:cxn modelId="{19FF2551-14F0-4F4C-B328-995A43355AE1}" type="presParOf" srcId="{1D04ED3C-5CBD-4C0A-9F65-E027904DA370}" destId="{37EA252C-9F7E-41F0-A88E-A751AF65B559}" srcOrd="1" destOrd="0" presId="urn:microsoft.com/office/officeart/2005/8/layout/hProcess11"/>
    <dgm:cxn modelId="{E5E4FA92-2C4C-47CE-AAAF-723B42605CC2}" type="presParOf" srcId="{37EA252C-9F7E-41F0-A88E-A751AF65B559}" destId="{731838F0-D2A6-4B95-9E51-DDD92B914FAD}" srcOrd="0" destOrd="0" presId="urn:microsoft.com/office/officeart/2005/8/layout/hProcess11"/>
    <dgm:cxn modelId="{8B158B72-77B3-4349-AE81-8714A2C72108}" type="presParOf" srcId="{731838F0-D2A6-4B95-9E51-DDD92B914FAD}" destId="{C3C362AD-FAD3-4B62-9876-AFBE071DBA7D}" srcOrd="0" destOrd="0" presId="urn:microsoft.com/office/officeart/2005/8/layout/hProcess11"/>
    <dgm:cxn modelId="{DD99D563-3252-4B29-B494-84FF76B0282B}" type="presParOf" srcId="{731838F0-D2A6-4B95-9E51-DDD92B914FAD}" destId="{BFA58A4A-3246-4B93-B5B1-4A3D94B48BD2}" srcOrd="1" destOrd="0" presId="urn:microsoft.com/office/officeart/2005/8/layout/hProcess11"/>
    <dgm:cxn modelId="{70E5CE1A-DCD8-483C-8CB2-3E40D1AC90AC}" type="presParOf" srcId="{731838F0-D2A6-4B95-9E51-DDD92B914FAD}" destId="{051404CC-E88A-449F-9EC0-98121DE41A6E}" srcOrd="2" destOrd="0" presId="urn:microsoft.com/office/officeart/2005/8/layout/hProcess11"/>
    <dgm:cxn modelId="{A1971718-E79F-4774-A2B1-ED8839261BB4}" type="presParOf" srcId="{37EA252C-9F7E-41F0-A88E-A751AF65B559}" destId="{9D5C558E-5764-4C84-99D3-073A6E33A03D}" srcOrd="1" destOrd="0" presId="urn:microsoft.com/office/officeart/2005/8/layout/hProcess11"/>
    <dgm:cxn modelId="{192C632B-667F-4571-9952-EAF1F4BC793D}" type="presParOf" srcId="{37EA252C-9F7E-41F0-A88E-A751AF65B559}" destId="{73C37A96-626F-42C2-BD73-7463FB98594C}" srcOrd="2" destOrd="0" presId="urn:microsoft.com/office/officeart/2005/8/layout/hProcess11"/>
    <dgm:cxn modelId="{ED961A6F-D323-4601-A3E9-2E1DC20BEE57}" type="presParOf" srcId="{73C37A96-626F-42C2-BD73-7463FB98594C}" destId="{7A1DFEBB-7CA3-4D04-95D6-B0D153CE84A5}" srcOrd="0" destOrd="0" presId="urn:microsoft.com/office/officeart/2005/8/layout/hProcess11"/>
    <dgm:cxn modelId="{96FF26B1-C282-456B-8330-CE38526CE1E1}" type="presParOf" srcId="{73C37A96-626F-42C2-BD73-7463FB98594C}" destId="{81E66FA8-8435-4C39-BC78-BE814CE00B0D}" srcOrd="1" destOrd="0" presId="urn:microsoft.com/office/officeart/2005/8/layout/hProcess11"/>
    <dgm:cxn modelId="{7343B871-323F-4479-BB7D-D626CB7951E7}" type="presParOf" srcId="{73C37A96-626F-42C2-BD73-7463FB98594C}" destId="{8393ACC7-E85D-4F53-BAC6-C3C5CD68818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47CDCF-AE68-4068-A5DE-86DC19758562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B278C8F0-0C6D-4C17-A40E-BB948AA6C57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 sz="1600" dirty="0"/>
            <a:t>Separación Estado – Confesiones</a:t>
          </a:r>
          <a:endParaRPr lang="es-PE" sz="1600" dirty="0"/>
        </a:p>
      </dgm:t>
    </dgm:pt>
    <dgm:pt modelId="{4952D909-5BB2-4FF1-B9F7-97414EA17483}" type="parTrans" cxnId="{22156F0F-C895-4E96-85B0-55A54CCC4D95}">
      <dgm:prSet/>
      <dgm:spPr/>
      <dgm:t>
        <a:bodyPr/>
        <a:lstStyle/>
        <a:p>
          <a:endParaRPr lang="es-PE"/>
        </a:p>
      </dgm:t>
    </dgm:pt>
    <dgm:pt modelId="{71A5DB6C-36A4-405D-AD97-9EA2C939254C}" type="sibTrans" cxnId="{22156F0F-C895-4E96-85B0-55A54CCC4D95}">
      <dgm:prSet/>
      <dgm:spPr/>
      <dgm:t>
        <a:bodyPr/>
        <a:lstStyle/>
        <a:p>
          <a:endParaRPr lang="es-PE"/>
        </a:p>
      </dgm:t>
    </dgm:pt>
    <dgm:pt modelId="{DA9488FB-DE34-4200-8A25-1FDB2991C7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/>
            <a:t>No interferencia de los poderes públicos</a:t>
          </a:r>
        </a:p>
        <a:p>
          <a:pPr>
            <a:lnSpc>
              <a:spcPct val="100000"/>
            </a:lnSpc>
          </a:pPr>
          <a:r>
            <a:rPr lang="es-ES" sz="1400" dirty="0"/>
            <a:t>Deber de remover obstáculos que impidan a las personas adoptar creencias o convicciones.</a:t>
          </a:r>
          <a:endParaRPr lang="es-PE" sz="1400" dirty="0"/>
        </a:p>
      </dgm:t>
    </dgm:pt>
    <dgm:pt modelId="{7573C6DF-D11C-469D-9276-CD7221A774EB}" type="parTrans" cxnId="{D4F79828-7E5D-47D0-BF2F-13A8D722914D}">
      <dgm:prSet/>
      <dgm:spPr/>
      <dgm:t>
        <a:bodyPr/>
        <a:lstStyle/>
        <a:p>
          <a:endParaRPr lang="es-PE"/>
        </a:p>
      </dgm:t>
    </dgm:pt>
    <dgm:pt modelId="{99CCFCAE-054D-4A0E-8361-3DB44C6E5117}" type="sibTrans" cxnId="{D4F79828-7E5D-47D0-BF2F-13A8D722914D}">
      <dgm:prSet/>
      <dgm:spPr/>
      <dgm:t>
        <a:bodyPr/>
        <a:lstStyle/>
        <a:p>
          <a:endParaRPr lang="es-PE"/>
        </a:p>
      </dgm:t>
    </dgm:pt>
    <dgm:pt modelId="{C73CA2EA-1156-48D0-BE12-8339AD03B380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 sz="1600" dirty="0"/>
            <a:t>Neutralidad y/o imparcialidad</a:t>
          </a:r>
        </a:p>
        <a:p>
          <a:pPr>
            <a:lnSpc>
              <a:spcPct val="100000"/>
            </a:lnSpc>
            <a:defRPr b="1"/>
          </a:pPr>
          <a:r>
            <a:rPr lang="es-ES" sz="1600" b="0" dirty="0"/>
            <a:t>La laicidad está conectada con el principio de igualdad y no discriminación.</a:t>
          </a:r>
          <a:endParaRPr lang="es-PE" sz="1600" b="0" dirty="0"/>
        </a:p>
      </dgm:t>
    </dgm:pt>
    <dgm:pt modelId="{69FAA512-89F0-4ACB-97BD-6F880D85BF24}" type="parTrans" cxnId="{48C15BD8-CC03-4AEF-A780-3EE3E88938B0}">
      <dgm:prSet/>
      <dgm:spPr/>
      <dgm:t>
        <a:bodyPr/>
        <a:lstStyle/>
        <a:p>
          <a:endParaRPr lang="es-PE"/>
        </a:p>
      </dgm:t>
    </dgm:pt>
    <dgm:pt modelId="{4241806D-9A56-4147-94B1-0AE2EA16AB97}" type="sibTrans" cxnId="{48C15BD8-CC03-4AEF-A780-3EE3E88938B0}">
      <dgm:prSet/>
      <dgm:spPr/>
      <dgm:t>
        <a:bodyPr/>
        <a:lstStyle/>
        <a:p>
          <a:endParaRPr lang="es-PE"/>
        </a:p>
      </dgm:t>
    </dgm:pt>
    <dgm:pt modelId="{E9113713-CDC4-4655-80D3-D7506A05AE5E}" type="pres">
      <dgm:prSet presAssocID="{AA47CDCF-AE68-4068-A5DE-86DC19758562}" presName="root" presStyleCnt="0">
        <dgm:presLayoutVars>
          <dgm:dir/>
          <dgm:resizeHandles val="exact"/>
        </dgm:presLayoutVars>
      </dgm:prSet>
      <dgm:spPr/>
    </dgm:pt>
    <dgm:pt modelId="{EA057AD9-7C27-4B52-90CF-5CFB8132D844}" type="pres">
      <dgm:prSet presAssocID="{B278C8F0-0C6D-4C17-A40E-BB948AA6C572}" presName="compNode" presStyleCnt="0"/>
      <dgm:spPr/>
    </dgm:pt>
    <dgm:pt modelId="{E15977D6-9F7E-4478-A9B2-8E7C6439D20F}" type="pres">
      <dgm:prSet presAssocID="{B278C8F0-0C6D-4C17-A40E-BB948AA6C572}" presName="iconRect" presStyleLbl="node1" presStyleIdx="0" presStyleCnt="2" custScaleX="16502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</dgm:pt>
    <dgm:pt modelId="{6D56728E-5624-430C-B99F-89AC26EE74D8}" type="pres">
      <dgm:prSet presAssocID="{B278C8F0-0C6D-4C17-A40E-BB948AA6C572}" presName="iconSpace" presStyleCnt="0"/>
      <dgm:spPr/>
    </dgm:pt>
    <dgm:pt modelId="{F4D95720-3F69-4773-B361-8717983233EE}" type="pres">
      <dgm:prSet presAssocID="{B278C8F0-0C6D-4C17-A40E-BB948AA6C572}" presName="parTx" presStyleLbl="revTx" presStyleIdx="0" presStyleCnt="4" custLinFactNeighborX="-11638" custLinFactNeighborY="-7870">
        <dgm:presLayoutVars>
          <dgm:chMax val="0"/>
          <dgm:chPref val="0"/>
        </dgm:presLayoutVars>
      </dgm:prSet>
      <dgm:spPr/>
    </dgm:pt>
    <dgm:pt modelId="{895F5C62-84AB-415E-8952-150986C11789}" type="pres">
      <dgm:prSet presAssocID="{B278C8F0-0C6D-4C17-A40E-BB948AA6C572}" presName="txSpace" presStyleCnt="0"/>
      <dgm:spPr/>
    </dgm:pt>
    <dgm:pt modelId="{6A34A3F6-3CE5-40CB-A820-2F95F398DE15}" type="pres">
      <dgm:prSet presAssocID="{B278C8F0-0C6D-4C17-A40E-BB948AA6C572}" presName="desTx" presStyleLbl="revTx" presStyleIdx="1" presStyleCnt="4" custLinFactNeighborX="-11638" custLinFactNeighborY="-38318">
        <dgm:presLayoutVars/>
      </dgm:prSet>
      <dgm:spPr/>
    </dgm:pt>
    <dgm:pt modelId="{75C68DB0-5AB0-4971-8A9D-2F029CF22BD9}" type="pres">
      <dgm:prSet presAssocID="{71A5DB6C-36A4-405D-AD97-9EA2C939254C}" presName="sibTrans" presStyleCnt="0"/>
      <dgm:spPr/>
    </dgm:pt>
    <dgm:pt modelId="{E4444118-4E85-489E-B0D4-F7854161D537}" type="pres">
      <dgm:prSet presAssocID="{C73CA2EA-1156-48D0-BE12-8339AD03B380}" presName="compNode" presStyleCnt="0"/>
      <dgm:spPr/>
    </dgm:pt>
    <dgm:pt modelId="{B038A66D-DF4E-4E4D-8827-DC2929EE50DD}" type="pres">
      <dgm:prSet presAssocID="{C73CA2EA-1156-48D0-BE12-8339AD03B380}" presName="iconRect" presStyleLbl="node1" presStyleIdx="1" presStyleCnt="2" custLinFactNeighborX="1437" custLinFactNeighborY="-858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</dgm:pt>
    <dgm:pt modelId="{ADDAF910-F42F-4749-AB28-3AA33FD61964}" type="pres">
      <dgm:prSet presAssocID="{C73CA2EA-1156-48D0-BE12-8339AD03B380}" presName="iconSpace" presStyleCnt="0"/>
      <dgm:spPr/>
    </dgm:pt>
    <dgm:pt modelId="{0EE41EFC-D079-419A-9242-D983B99C5DBA}" type="pres">
      <dgm:prSet presAssocID="{C73CA2EA-1156-48D0-BE12-8339AD03B380}" presName="parTx" presStyleLbl="revTx" presStyleIdx="2" presStyleCnt="4">
        <dgm:presLayoutVars>
          <dgm:chMax val="0"/>
          <dgm:chPref val="0"/>
        </dgm:presLayoutVars>
      </dgm:prSet>
      <dgm:spPr/>
    </dgm:pt>
    <dgm:pt modelId="{125E4683-8CE0-46A8-8F0B-2B8FB38B1008}" type="pres">
      <dgm:prSet presAssocID="{C73CA2EA-1156-48D0-BE12-8339AD03B380}" presName="txSpace" presStyleCnt="0"/>
      <dgm:spPr/>
    </dgm:pt>
    <dgm:pt modelId="{17E1346D-D4CF-4184-B808-9B6AB465E2B0}" type="pres">
      <dgm:prSet presAssocID="{C73CA2EA-1156-48D0-BE12-8339AD03B380}" presName="desTx" presStyleLbl="revTx" presStyleIdx="3" presStyleCnt="4">
        <dgm:presLayoutVars/>
      </dgm:prSet>
      <dgm:spPr/>
    </dgm:pt>
  </dgm:ptLst>
  <dgm:cxnLst>
    <dgm:cxn modelId="{22156F0F-C895-4E96-85B0-55A54CCC4D95}" srcId="{AA47CDCF-AE68-4068-A5DE-86DC19758562}" destId="{B278C8F0-0C6D-4C17-A40E-BB948AA6C572}" srcOrd="0" destOrd="0" parTransId="{4952D909-5BB2-4FF1-B9F7-97414EA17483}" sibTransId="{71A5DB6C-36A4-405D-AD97-9EA2C939254C}"/>
    <dgm:cxn modelId="{EC34FD1D-BB70-4A88-8248-706ED68B0954}" type="presOf" srcId="{AA47CDCF-AE68-4068-A5DE-86DC19758562}" destId="{E9113713-CDC4-4655-80D3-D7506A05AE5E}" srcOrd="0" destOrd="0" presId="urn:microsoft.com/office/officeart/2018/2/layout/IconLabelDescriptionList"/>
    <dgm:cxn modelId="{C4124426-2F53-450B-A8F6-0B7F2C1DB1D0}" type="presOf" srcId="{C73CA2EA-1156-48D0-BE12-8339AD03B380}" destId="{0EE41EFC-D079-419A-9242-D983B99C5DBA}" srcOrd="0" destOrd="0" presId="urn:microsoft.com/office/officeart/2018/2/layout/IconLabelDescriptionList"/>
    <dgm:cxn modelId="{D4F79828-7E5D-47D0-BF2F-13A8D722914D}" srcId="{B278C8F0-0C6D-4C17-A40E-BB948AA6C572}" destId="{DA9488FB-DE34-4200-8A25-1FDB2991C7EA}" srcOrd="0" destOrd="0" parTransId="{7573C6DF-D11C-469D-9276-CD7221A774EB}" sibTransId="{99CCFCAE-054D-4A0E-8361-3DB44C6E5117}"/>
    <dgm:cxn modelId="{1CE06E38-C172-42A7-B815-902D6D48CF8E}" type="presOf" srcId="{DA9488FB-DE34-4200-8A25-1FDB2991C7EA}" destId="{6A34A3F6-3CE5-40CB-A820-2F95F398DE15}" srcOrd="0" destOrd="0" presId="urn:microsoft.com/office/officeart/2018/2/layout/IconLabelDescriptionList"/>
    <dgm:cxn modelId="{732CE94F-3C4C-4369-AD71-F5AB9D12BEA8}" type="presOf" srcId="{B278C8F0-0C6D-4C17-A40E-BB948AA6C572}" destId="{F4D95720-3F69-4773-B361-8717983233EE}" srcOrd="0" destOrd="0" presId="urn:microsoft.com/office/officeart/2018/2/layout/IconLabelDescriptionList"/>
    <dgm:cxn modelId="{48C15BD8-CC03-4AEF-A780-3EE3E88938B0}" srcId="{AA47CDCF-AE68-4068-A5DE-86DC19758562}" destId="{C73CA2EA-1156-48D0-BE12-8339AD03B380}" srcOrd="1" destOrd="0" parTransId="{69FAA512-89F0-4ACB-97BD-6F880D85BF24}" sibTransId="{4241806D-9A56-4147-94B1-0AE2EA16AB97}"/>
    <dgm:cxn modelId="{54C607AB-5AEF-462B-B2C9-4EEBB9085F11}" type="presParOf" srcId="{E9113713-CDC4-4655-80D3-D7506A05AE5E}" destId="{EA057AD9-7C27-4B52-90CF-5CFB8132D844}" srcOrd="0" destOrd="0" presId="urn:microsoft.com/office/officeart/2018/2/layout/IconLabelDescriptionList"/>
    <dgm:cxn modelId="{83CE48C1-BA82-4B83-8D52-F025D0069D8D}" type="presParOf" srcId="{EA057AD9-7C27-4B52-90CF-5CFB8132D844}" destId="{E15977D6-9F7E-4478-A9B2-8E7C6439D20F}" srcOrd="0" destOrd="0" presId="urn:microsoft.com/office/officeart/2018/2/layout/IconLabelDescriptionList"/>
    <dgm:cxn modelId="{30607C00-C038-40CD-A41B-D0CAC0EAD971}" type="presParOf" srcId="{EA057AD9-7C27-4B52-90CF-5CFB8132D844}" destId="{6D56728E-5624-430C-B99F-89AC26EE74D8}" srcOrd="1" destOrd="0" presId="urn:microsoft.com/office/officeart/2018/2/layout/IconLabelDescriptionList"/>
    <dgm:cxn modelId="{9A7DA653-BE2A-4D91-929D-704B2540B2F0}" type="presParOf" srcId="{EA057AD9-7C27-4B52-90CF-5CFB8132D844}" destId="{F4D95720-3F69-4773-B361-8717983233EE}" srcOrd="2" destOrd="0" presId="urn:microsoft.com/office/officeart/2018/2/layout/IconLabelDescriptionList"/>
    <dgm:cxn modelId="{6F41D785-370E-4189-AA22-82F4F16A4A5E}" type="presParOf" srcId="{EA057AD9-7C27-4B52-90CF-5CFB8132D844}" destId="{895F5C62-84AB-415E-8952-150986C11789}" srcOrd="3" destOrd="0" presId="urn:microsoft.com/office/officeart/2018/2/layout/IconLabelDescriptionList"/>
    <dgm:cxn modelId="{DA9998C8-37B0-4D1D-9463-9B9C162049D3}" type="presParOf" srcId="{EA057AD9-7C27-4B52-90CF-5CFB8132D844}" destId="{6A34A3F6-3CE5-40CB-A820-2F95F398DE15}" srcOrd="4" destOrd="0" presId="urn:microsoft.com/office/officeart/2018/2/layout/IconLabelDescriptionList"/>
    <dgm:cxn modelId="{5DEA8764-0919-44D5-B6E6-38106A64117A}" type="presParOf" srcId="{E9113713-CDC4-4655-80D3-D7506A05AE5E}" destId="{75C68DB0-5AB0-4971-8A9D-2F029CF22BD9}" srcOrd="1" destOrd="0" presId="urn:microsoft.com/office/officeart/2018/2/layout/IconLabelDescriptionList"/>
    <dgm:cxn modelId="{1E6375B7-77E2-4DBC-B92E-BF060AE3DB8D}" type="presParOf" srcId="{E9113713-CDC4-4655-80D3-D7506A05AE5E}" destId="{E4444118-4E85-489E-B0D4-F7854161D537}" srcOrd="2" destOrd="0" presId="urn:microsoft.com/office/officeart/2018/2/layout/IconLabelDescriptionList"/>
    <dgm:cxn modelId="{8750D3F1-CF1B-4B73-ABEF-7A9CD88E418A}" type="presParOf" srcId="{E4444118-4E85-489E-B0D4-F7854161D537}" destId="{B038A66D-DF4E-4E4D-8827-DC2929EE50DD}" srcOrd="0" destOrd="0" presId="urn:microsoft.com/office/officeart/2018/2/layout/IconLabelDescriptionList"/>
    <dgm:cxn modelId="{9BD34A4B-BAB5-48DE-B657-BBB62A0FC961}" type="presParOf" srcId="{E4444118-4E85-489E-B0D4-F7854161D537}" destId="{ADDAF910-F42F-4749-AB28-3AA33FD61964}" srcOrd="1" destOrd="0" presId="urn:microsoft.com/office/officeart/2018/2/layout/IconLabelDescriptionList"/>
    <dgm:cxn modelId="{E19F63F0-E6A6-493A-B451-4E0494565B64}" type="presParOf" srcId="{E4444118-4E85-489E-B0D4-F7854161D537}" destId="{0EE41EFC-D079-419A-9242-D983B99C5DBA}" srcOrd="2" destOrd="0" presId="urn:microsoft.com/office/officeart/2018/2/layout/IconLabelDescriptionList"/>
    <dgm:cxn modelId="{29E55942-DC4B-4AFB-8235-0CB725E017D4}" type="presParOf" srcId="{E4444118-4E85-489E-B0D4-F7854161D537}" destId="{125E4683-8CE0-46A8-8F0B-2B8FB38B1008}" srcOrd="3" destOrd="0" presId="urn:microsoft.com/office/officeart/2018/2/layout/IconLabelDescriptionList"/>
    <dgm:cxn modelId="{8CA31260-46A0-4A80-A474-652C3BB5D9A4}" type="presParOf" srcId="{E4444118-4E85-489E-B0D4-F7854161D537}" destId="{17E1346D-D4CF-4184-B808-9B6AB465E2B0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F96C7D-2EBB-4023-818E-E517F38D6FD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PE"/>
        </a:p>
      </dgm:t>
    </dgm:pt>
    <dgm:pt modelId="{6343419A-2CFE-4FF3-863E-BE25EDCE65C3}">
      <dgm:prSet/>
      <dgm:spPr>
        <a:solidFill>
          <a:schemeClr val="accent2"/>
        </a:solidFill>
      </dgm:spPr>
      <dgm:t>
        <a:bodyPr/>
        <a:lstStyle/>
        <a:p>
          <a:r>
            <a:rPr lang="es-ES" dirty="0"/>
            <a:t>2. Principios: No discriminación y laicidad</a:t>
          </a:r>
          <a:endParaRPr lang="es-PE" dirty="0"/>
        </a:p>
      </dgm:t>
    </dgm:pt>
    <dgm:pt modelId="{5074F8A7-1788-4F3D-8DED-E49D33F16047}" type="parTrans" cxnId="{A4F19365-8E01-4077-BD5B-9488B9FD7212}">
      <dgm:prSet/>
      <dgm:spPr/>
      <dgm:t>
        <a:bodyPr/>
        <a:lstStyle/>
        <a:p>
          <a:endParaRPr lang="es-PE"/>
        </a:p>
      </dgm:t>
    </dgm:pt>
    <dgm:pt modelId="{B3E699BC-880D-4334-8273-EEBF4CDFD3D3}" type="sibTrans" cxnId="{A4F19365-8E01-4077-BD5B-9488B9FD7212}">
      <dgm:prSet/>
      <dgm:spPr/>
      <dgm:t>
        <a:bodyPr/>
        <a:lstStyle/>
        <a:p>
          <a:endParaRPr lang="es-PE"/>
        </a:p>
      </dgm:t>
    </dgm:pt>
    <dgm:pt modelId="{1C04CA13-BCB1-4C74-B3E4-A6E7F5BBD2D9}" type="pres">
      <dgm:prSet presAssocID="{28F96C7D-2EBB-4023-818E-E517F38D6FD6}" presName="linear" presStyleCnt="0">
        <dgm:presLayoutVars>
          <dgm:animLvl val="lvl"/>
          <dgm:resizeHandles val="exact"/>
        </dgm:presLayoutVars>
      </dgm:prSet>
      <dgm:spPr/>
    </dgm:pt>
    <dgm:pt modelId="{52DADD5D-74EA-4CC2-A836-A8918AC92625}" type="pres">
      <dgm:prSet presAssocID="{6343419A-2CFE-4FF3-863E-BE25EDCE65C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4F19365-8E01-4077-BD5B-9488B9FD7212}" srcId="{28F96C7D-2EBB-4023-818E-E517F38D6FD6}" destId="{6343419A-2CFE-4FF3-863E-BE25EDCE65C3}" srcOrd="0" destOrd="0" parTransId="{5074F8A7-1788-4F3D-8DED-E49D33F16047}" sibTransId="{B3E699BC-880D-4334-8273-EEBF4CDFD3D3}"/>
    <dgm:cxn modelId="{CBC9156F-67C5-482E-8CB1-0A9FE4B62383}" type="presOf" srcId="{6343419A-2CFE-4FF3-863E-BE25EDCE65C3}" destId="{52DADD5D-74EA-4CC2-A836-A8918AC92625}" srcOrd="0" destOrd="0" presId="urn:microsoft.com/office/officeart/2005/8/layout/vList2"/>
    <dgm:cxn modelId="{49BE73B0-B8F4-48C1-B2CF-FA88419A0CA7}" type="presOf" srcId="{28F96C7D-2EBB-4023-818E-E517F38D6FD6}" destId="{1C04CA13-BCB1-4C74-B3E4-A6E7F5BBD2D9}" srcOrd="0" destOrd="0" presId="urn:microsoft.com/office/officeart/2005/8/layout/vList2"/>
    <dgm:cxn modelId="{C662D9EA-66E6-4C11-B620-378D4D387DCC}" type="presParOf" srcId="{1C04CA13-BCB1-4C74-B3E4-A6E7F5BBD2D9}" destId="{52DADD5D-74EA-4CC2-A836-A8918AC926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F96F54-F9C8-487C-83AD-7B5D37B087D1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PE"/>
        </a:p>
      </dgm:t>
    </dgm:pt>
    <dgm:pt modelId="{3B13FC54-B17B-48C1-971E-40CD5CAC0816}">
      <dgm:prSet custT="1"/>
      <dgm:spPr>
        <a:ln>
          <a:noFill/>
        </a:ln>
      </dgm:spPr>
      <dgm:t>
        <a:bodyPr/>
        <a:lstStyle/>
        <a:p>
          <a:pPr algn="just"/>
          <a:r>
            <a:rPr lang="es-PE" sz="1600" b="1" dirty="0">
              <a:solidFill>
                <a:schemeClr val="tx1"/>
              </a:solidFill>
            </a:rPr>
            <a:t>Souto Galván y Prieto Sanchís</a:t>
          </a:r>
          <a:r>
            <a:rPr lang="es-PE" sz="1600" dirty="0">
              <a:solidFill>
                <a:schemeClr val="tx1"/>
              </a:solidFill>
            </a:rPr>
            <a:t>: “para hacer efectiva la igualdad es importante entender que la garantía de la neutralidad se torna en una exigencia jurídica, lo contrario puede dar lugar a tratos discriminatorios contra las personas que en el uso de su libertad pueden negarse  a hacer suyos contenidos axiológicos, creencias y convicciones que resulten impuestos por el Estado”</a:t>
          </a:r>
        </a:p>
      </dgm:t>
    </dgm:pt>
    <dgm:pt modelId="{BB563954-B014-4A90-BDF0-EF38B00339E0}" type="parTrans" cxnId="{4F6BAEEF-82EF-498A-8942-CADDC38DB3AF}">
      <dgm:prSet/>
      <dgm:spPr/>
      <dgm:t>
        <a:bodyPr/>
        <a:lstStyle/>
        <a:p>
          <a:endParaRPr lang="es-PE" sz="1400"/>
        </a:p>
      </dgm:t>
    </dgm:pt>
    <dgm:pt modelId="{E2711AF3-9394-4533-8A02-752B968C092C}" type="sibTrans" cxnId="{4F6BAEEF-82EF-498A-8942-CADDC38DB3AF}">
      <dgm:prSet/>
      <dgm:spPr/>
      <dgm:t>
        <a:bodyPr/>
        <a:lstStyle/>
        <a:p>
          <a:endParaRPr lang="es-PE" sz="1400"/>
        </a:p>
      </dgm:t>
    </dgm:pt>
    <dgm:pt modelId="{94A88290-51EF-4751-B857-4026BB7F10A2}" type="pres">
      <dgm:prSet presAssocID="{00F96F54-F9C8-487C-83AD-7B5D37B087D1}" presName="linear" presStyleCnt="0">
        <dgm:presLayoutVars>
          <dgm:animLvl val="lvl"/>
          <dgm:resizeHandles val="exact"/>
        </dgm:presLayoutVars>
      </dgm:prSet>
      <dgm:spPr/>
    </dgm:pt>
    <dgm:pt modelId="{35D26FC0-C235-459F-BFA1-EBE984202D0C}" type="pres">
      <dgm:prSet presAssocID="{3B13FC54-B17B-48C1-971E-40CD5CAC0816}" presName="parentText" presStyleLbl="node1" presStyleIdx="0" presStyleCnt="1" custLinFactNeighborX="897" custLinFactNeighborY="-2480">
        <dgm:presLayoutVars>
          <dgm:chMax val="0"/>
          <dgm:bulletEnabled val="1"/>
        </dgm:presLayoutVars>
      </dgm:prSet>
      <dgm:spPr/>
    </dgm:pt>
  </dgm:ptLst>
  <dgm:cxnLst>
    <dgm:cxn modelId="{7293952B-9E0B-4E9E-8921-22153BED2E3B}" type="presOf" srcId="{3B13FC54-B17B-48C1-971E-40CD5CAC0816}" destId="{35D26FC0-C235-459F-BFA1-EBE984202D0C}" srcOrd="0" destOrd="0" presId="urn:microsoft.com/office/officeart/2005/8/layout/vList2"/>
    <dgm:cxn modelId="{4F6BAEEF-82EF-498A-8942-CADDC38DB3AF}" srcId="{00F96F54-F9C8-487C-83AD-7B5D37B087D1}" destId="{3B13FC54-B17B-48C1-971E-40CD5CAC0816}" srcOrd="0" destOrd="0" parTransId="{BB563954-B014-4A90-BDF0-EF38B00339E0}" sibTransId="{E2711AF3-9394-4533-8A02-752B968C092C}"/>
    <dgm:cxn modelId="{AC681BF0-DF66-4A29-8DAD-533FC3230192}" type="presOf" srcId="{00F96F54-F9C8-487C-83AD-7B5D37B087D1}" destId="{94A88290-51EF-4751-B857-4026BB7F10A2}" srcOrd="0" destOrd="0" presId="urn:microsoft.com/office/officeart/2005/8/layout/vList2"/>
    <dgm:cxn modelId="{11517CED-2F87-4F8F-A2BF-F6B8B214B8DF}" type="presParOf" srcId="{94A88290-51EF-4751-B857-4026BB7F10A2}" destId="{35D26FC0-C235-459F-BFA1-EBE984202D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75AC0D-F50A-404A-B7DA-CCD63FAC2272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A08D44A6-2921-47C1-8A72-F8C49CE5BFF7}">
      <dgm:prSet custT="1"/>
      <dgm:spPr/>
      <dgm:t>
        <a:bodyPr/>
        <a:lstStyle/>
        <a:p>
          <a:pPr algn="l"/>
          <a:r>
            <a:rPr lang="es-PE" sz="2400" b="1" baseline="0" dirty="0"/>
            <a:t>La laicidad es una condición para la vigencia de la libertad de conciencia y de creencias.</a:t>
          </a:r>
          <a:br>
            <a:rPr lang="es-PE" sz="2400" b="1" baseline="0" dirty="0"/>
          </a:br>
          <a:endParaRPr lang="es-PE" sz="2400" b="1" dirty="0"/>
        </a:p>
      </dgm:t>
    </dgm:pt>
    <dgm:pt modelId="{42F3BFA5-F476-4310-B7DA-F5144508B0CF}" type="parTrans" cxnId="{77C36F4A-A924-4A73-87E6-7DA9309E1468}">
      <dgm:prSet/>
      <dgm:spPr/>
      <dgm:t>
        <a:bodyPr/>
        <a:lstStyle/>
        <a:p>
          <a:endParaRPr lang="es-PE"/>
        </a:p>
      </dgm:t>
    </dgm:pt>
    <dgm:pt modelId="{4FCC4560-48E1-480A-AE34-62C15CA19C94}" type="sibTrans" cxnId="{77C36F4A-A924-4A73-87E6-7DA9309E1468}">
      <dgm:prSet/>
      <dgm:spPr/>
      <dgm:t>
        <a:bodyPr/>
        <a:lstStyle/>
        <a:p>
          <a:endParaRPr lang="es-PE"/>
        </a:p>
      </dgm:t>
    </dgm:pt>
    <dgm:pt modelId="{98EE483F-7DE3-4263-847F-F1DEA8ABF8A9}" type="pres">
      <dgm:prSet presAssocID="{6675AC0D-F50A-404A-B7DA-CCD63FAC2272}" presName="linear" presStyleCnt="0">
        <dgm:presLayoutVars>
          <dgm:animLvl val="lvl"/>
          <dgm:resizeHandles val="exact"/>
        </dgm:presLayoutVars>
      </dgm:prSet>
      <dgm:spPr/>
    </dgm:pt>
    <dgm:pt modelId="{9F75903F-30E1-4CE6-A7D4-D6CD28F08E3A}" type="pres">
      <dgm:prSet presAssocID="{A08D44A6-2921-47C1-8A72-F8C49CE5BFF7}" presName="parentText" presStyleLbl="node1" presStyleIdx="0" presStyleCnt="1" custScaleY="83651">
        <dgm:presLayoutVars>
          <dgm:chMax val="0"/>
          <dgm:bulletEnabled val="1"/>
        </dgm:presLayoutVars>
      </dgm:prSet>
      <dgm:spPr/>
    </dgm:pt>
  </dgm:ptLst>
  <dgm:cxnLst>
    <dgm:cxn modelId="{77C36F4A-A924-4A73-87E6-7DA9309E1468}" srcId="{6675AC0D-F50A-404A-B7DA-CCD63FAC2272}" destId="{A08D44A6-2921-47C1-8A72-F8C49CE5BFF7}" srcOrd="0" destOrd="0" parTransId="{42F3BFA5-F476-4310-B7DA-F5144508B0CF}" sibTransId="{4FCC4560-48E1-480A-AE34-62C15CA19C94}"/>
    <dgm:cxn modelId="{577503AC-DBD5-486E-BF83-B23CB4BF79DF}" type="presOf" srcId="{6675AC0D-F50A-404A-B7DA-CCD63FAC2272}" destId="{98EE483F-7DE3-4263-847F-F1DEA8ABF8A9}" srcOrd="0" destOrd="0" presId="urn:microsoft.com/office/officeart/2005/8/layout/vList2"/>
    <dgm:cxn modelId="{D4CFE3DD-8586-4845-A16E-7EB074AFB31D}" type="presOf" srcId="{A08D44A6-2921-47C1-8A72-F8C49CE5BFF7}" destId="{9F75903F-30E1-4CE6-A7D4-D6CD28F08E3A}" srcOrd="0" destOrd="0" presId="urn:microsoft.com/office/officeart/2005/8/layout/vList2"/>
    <dgm:cxn modelId="{5CBCFF78-10CC-4353-9ED2-D0F5CAFB4C57}" type="presParOf" srcId="{98EE483F-7DE3-4263-847F-F1DEA8ABF8A9}" destId="{9F75903F-30E1-4CE6-A7D4-D6CD28F08E3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05D6072-C3C8-4665-B894-AE09C593E3B2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s-PE"/>
        </a:p>
      </dgm:t>
    </dgm:pt>
    <dgm:pt modelId="{66A5BFA8-0B2D-4303-B3C1-F7CBD5B1272B}">
      <dgm:prSet custT="1"/>
      <dgm:spPr/>
      <dgm:t>
        <a:bodyPr/>
        <a:lstStyle/>
        <a:p>
          <a:pPr algn="just"/>
          <a:r>
            <a:rPr lang="es-ES" sz="2400" dirty="0"/>
            <a:t>Decisiones de los poderes públicos no deben depender de la atención que presten a las confesiones de las personas.</a:t>
          </a:r>
          <a:endParaRPr lang="es-PE" sz="2400" dirty="0"/>
        </a:p>
      </dgm:t>
    </dgm:pt>
    <dgm:pt modelId="{BE4865DE-B363-475F-AE7C-920F575DA3D1}" type="parTrans" cxnId="{58077E71-2B49-4C7F-9D64-2F7DC635D4BF}">
      <dgm:prSet/>
      <dgm:spPr/>
      <dgm:t>
        <a:bodyPr/>
        <a:lstStyle/>
        <a:p>
          <a:pPr algn="just"/>
          <a:endParaRPr lang="es-PE" sz="2400"/>
        </a:p>
      </dgm:t>
    </dgm:pt>
    <dgm:pt modelId="{E542B5F9-7CE2-4A58-8AFA-3DA46CBFE352}" type="sibTrans" cxnId="{58077E71-2B49-4C7F-9D64-2F7DC635D4BF}">
      <dgm:prSet/>
      <dgm:spPr/>
      <dgm:t>
        <a:bodyPr/>
        <a:lstStyle/>
        <a:p>
          <a:pPr algn="just"/>
          <a:endParaRPr lang="es-PE" sz="2400"/>
        </a:p>
      </dgm:t>
    </dgm:pt>
    <dgm:pt modelId="{AFBE0BD5-6EFD-4946-B4FF-1642279464C1}">
      <dgm:prSet custT="1"/>
      <dgm:spPr/>
      <dgm:t>
        <a:bodyPr/>
        <a:lstStyle/>
        <a:p>
          <a:pPr algn="just"/>
          <a:r>
            <a:rPr lang="es-ES" sz="2400" dirty="0"/>
            <a:t>Obligación estatal: </a:t>
          </a:r>
          <a:endParaRPr lang="es-PE" sz="2400" dirty="0"/>
        </a:p>
      </dgm:t>
    </dgm:pt>
    <dgm:pt modelId="{B4C3EB6D-ECC4-4913-8EE0-39013AEE9E00}" type="parTrans" cxnId="{10BA86BB-0B9B-4F4B-AEE6-B6297EA132F9}">
      <dgm:prSet/>
      <dgm:spPr/>
      <dgm:t>
        <a:bodyPr/>
        <a:lstStyle/>
        <a:p>
          <a:pPr algn="just"/>
          <a:endParaRPr lang="es-PE" sz="2400"/>
        </a:p>
      </dgm:t>
    </dgm:pt>
    <dgm:pt modelId="{FBEF7892-1BCD-44F4-85A2-5EDF90BD57ED}" type="sibTrans" cxnId="{10BA86BB-0B9B-4F4B-AEE6-B6297EA132F9}">
      <dgm:prSet/>
      <dgm:spPr/>
      <dgm:t>
        <a:bodyPr/>
        <a:lstStyle/>
        <a:p>
          <a:pPr algn="just"/>
          <a:endParaRPr lang="es-PE" sz="2400"/>
        </a:p>
      </dgm:t>
    </dgm:pt>
    <dgm:pt modelId="{7E985F8D-AFF1-40C0-8F57-4700B6E3723B}">
      <dgm:prSet custT="1"/>
      <dgm:spPr/>
      <dgm:t>
        <a:bodyPr/>
        <a:lstStyle/>
        <a:p>
          <a:pPr algn="just"/>
          <a:r>
            <a:rPr lang="es-ES" sz="2400"/>
            <a:t>no identificar a las personas por sus convicciones. </a:t>
          </a:r>
          <a:endParaRPr lang="es-PE" sz="2400"/>
        </a:p>
      </dgm:t>
    </dgm:pt>
    <dgm:pt modelId="{6012D192-A0E1-4DF4-9FB1-0C6104D26A71}" type="parTrans" cxnId="{FA922C4C-D3EA-4871-B298-C71D55531B2E}">
      <dgm:prSet/>
      <dgm:spPr/>
      <dgm:t>
        <a:bodyPr/>
        <a:lstStyle/>
        <a:p>
          <a:pPr algn="just"/>
          <a:endParaRPr lang="es-PE" sz="2400"/>
        </a:p>
      </dgm:t>
    </dgm:pt>
    <dgm:pt modelId="{8F51030C-CE6F-4BC8-9025-E105027BE396}" type="sibTrans" cxnId="{FA922C4C-D3EA-4871-B298-C71D55531B2E}">
      <dgm:prSet/>
      <dgm:spPr/>
      <dgm:t>
        <a:bodyPr/>
        <a:lstStyle/>
        <a:p>
          <a:pPr algn="just"/>
          <a:endParaRPr lang="es-PE" sz="2400"/>
        </a:p>
      </dgm:t>
    </dgm:pt>
    <dgm:pt modelId="{DDFC9431-1A37-4DCB-ACF9-09AB8403DD57}">
      <dgm:prSet custT="1"/>
      <dgm:spPr/>
      <dgm:t>
        <a:bodyPr/>
        <a:lstStyle/>
        <a:p>
          <a:pPr algn="just"/>
          <a:r>
            <a:rPr lang="es-ES" sz="2400"/>
            <a:t>procurar eliminar cualquier forma de estigmatización.</a:t>
          </a:r>
          <a:endParaRPr lang="es-PE" sz="2400"/>
        </a:p>
      </dgm:t>
    </dgm:pt>
    <dgm:pt modelId="{7E11B8FA-4C4A-404D-89FD-6FDEB3102A7F}" type="parTrans" cxnId="{712F1A5A-3B5C-4507-A272-C8F5D8A92545}">
      <dgm:prSet/>
      <dgm:spPr/>
      <dgm:t>
        <a:bodyPr/>
        <a:lstStyle/>
        <a:p>
          <a:pPr algn="just"/>
          <a:endParaRPr lang="es-PE" sz="2400"/>
        </a:p>
      </dgm:t>
    </dgm:pt>
    <dgm:pt modelId="{B213176A-64F5-470B-9C79-6E19B67FC972}" type="sibTrans" cxnId="{712F1A5A-3B5C-4507-A272-C8F5D8A92545}">
      <dgm:prSet/>
      <dgm:spPr/>
      <dgm:t>
        <a:bodyPr/>
        <a:lstStyle/>
        <a:p>
          <a:pPr algn="just"/>
          <a:endParaRPr lang="es-PE" sz="2400"/>
        </a:p>
      </dgm:t>
    </dgm:pt>
    <dgm:pt modelId="{EA29817C-D2FB-4E64-B4FD-9B72B56D34C5}">
      <dgm:prSet custT="1"/>
      <dgm:spPr/>
      <dgm:t>
        <a:bodyPr/>
        <a:lstStyle/>
        <a:p>
          <a:pPr algn="just"/>
          <a:r>
            <a:rPr lang="es-ES" sz="2400" dirty="0"/>
            <a:t>Respeto del libre desarrollo de pensamientos, ideas o creencias personales y colectivas.</a:t>
          </a:r>
          <a:endParaRPr lang="es-PE" sz="2400" dirty="0"/>
        </a:p>
      </dgm:t>
    </dgm:pt>
    <dgm:pt modelId="{E9F62758-DEF6-45DA-A5C9-1E65DE9D30DF}" type="parTrans" cxnId="{51ECC7C6-BCB6-4429-B8FB-CB19732D88F1}">
      <dgm:prSet/>
      <dgm:spPr/>
      <dgm:t>
        <a:bodyPr/>
        <a:lstStyle/>
        <a:p>
          <a:pPr algn="just"/>
          <a:endParaRPr lang="es-PE" sz="2400"/>
        </a:p>
      </dgm:t>
    </dgm:pt>
    <dgm:pt modelId="{083A7834-B73C-432E-9525-728E5B160B93}" type="sibTrans" cxnId="{51ECC7C6-BCB6-4429-B8FB-CB19732D88F1}">
      <dgm:prSet/>
      <dgm:spPr/>
      <dgm:t>
        <a:bodyPr/>
        <a:lstStyle/>
        <a:p>
          <a:pPr algn="just"/>
          <a:endParaRPr lang="es-PE" sz="2400"/>
        </a:p>
      </dgm:t>
    </dgm:pt>
    <dgm:pt modelId="{63999CA8-0FD5-4794-AC74-E2EDE1BEAFBE}" type="pres">
      <dgm:prSet presAssocID="{F05D6072-C3C8-4665-B894-AE09C593E3B2}" presName="linear" presStyleCnt="0">
        <dgm:presLayoutVars>
          <dgm:animLvl val="lvl"/>
          <dgm:resizeHandles val="exact"/>
        </dgm:presLayoutVars>
      </dgm:prSet>
      <dgm:spPr/>
    </dgm:pt>
    <dgm:pt modelId="{3917E3BD-0790-4761-8722-A6D0DBA2E2F7}" type="pres">
      <dgm:prSet presAssocID="{66A5BFA8-0B2D-4303-B3C1-F7CBD5B1272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3FD40F2-084E-46DB-A4E0-789CEA588943}" type="pres">
      <dgm:prSet presAssocID="{66A5BFA8-0B2D-4303-B3C1-F7CBD5B1272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320770C-167B-44A4-8CF5-AB3CE00B6CB2}" type="presOf" srcId="{AFBE0BD5-6EFD-4946-B4FF-1642279464C1}" destId="{C3FD40F2-084E-46DB-A4E0-789CEA588943}" srcOrd="0" destOrd="0" presId="urn:microsoft.com/office/officeart/2005/8/layout/vList2"/>
    <dgm:cxn modelId="{CA84846A-93D6-485C-AC4C-6EED800E2A72}" type="presOf" srcId="{EA29817C-D2FB-4E64-B4FD-9B72B56D34C5}" destId="{C3FD40F2-084E-46DB-A4E0-789CEA588943}" srcOrd="0" destOrd="3" presId="urn:microsoft.com/office/officeart/2005/8/layout/vList2"/>
    <dgm:cxn modelId="{FA922C4C-D3EA-4871-B298-C71D55531B2E}" srcId="{AFBE0BD5-6EFD-4946-B4FF-1642279464C1}" destId="{7E985F8D-AFF1-40C0-8F57-4700B6E3723B}" srcOrd="0" destOrd="0" parTransId="{6012D192-A0E1-4DF4-9FB1-0C6104D26A71}" sibTransId="{8F51030C-CE6F-4BC8-9025-E105027BE396}"/>
    <dgm:cxn modelId="{58077E71-2B49-4C7F-9D64-2F7DC635D4BF}" srcId="{F05D6072-C3C8-4665-B894-AE09C593E3B2}" destId="{66A5BFA8-0B2D-4303-B3C1-F7CBD5B1272B}" srcOrd="0" destOrd="0" parTransId="{BE4865DE-B363-475F-AE7C-920F575DA3D1}" sibTransId="{E542B5F9-7CE2-4A58-8AFA-3DA46CBFE352}"/>
    <dgm:cxn modelId="{712F1A5A-3B5C-4507-A272-C8F5D8A92545}" srcId="{AFBE0BD5-6EFD-4946-B4FF-1642279464C1}" destId="{DDFC9431-1A37-4DCB-ACF9-09AB8403DD57}" srcOrd="1" destOrd="0" parTransId="{7E11B8FA-4C4A-404D-89FD-6FDEB3102A7F}" sibTransId="{B213176A-64F5-470B-9C79-6E19B67FC972}"/>
    <dgm:cxn modelId="{6EAA4D8F-08A4-4EC7-8536-EC27405DF843}" type="presOf" srcId="{DDFC9431-1A37-4DCB-ACF9-09AB8403DD57}" destId="{C3FD40F2-084E-46DB-A4E0-789CEA588943}" srcOrd="0" destOrd="2" presId="urn:microsoft.com/office/officeart/2005/8/layout/vList2"/>
    <dgm:cxn modelId="{10BA86BB-0B9B-4F4B-AEE6-B6297EA132F9}" srcId="{66A5BFA8-0B2D-4303-B3C1-F7CBD5B1272B}" destId="{AFBE0BD5-6EFD-4946-B4FF-1642279464C1}" srcOrd="0" destOrd="0" parTransId="{B4C3EB6D-ECC4-4913-8EE0-39013AEE9E00}" sibTransId="{FBEF7892-1BCD-44F4-85A2-5EDF90BD57ED}"/>
    <dgm:cxn modelId="{09C040C4-C2AA-4C4C-9D24-653F712BCAC4}" type="presOf" srcId="{7E985F8D-AFF1-40C0-8F57-4700B6E3723B}" destId="{C3FD40F2-084E-46DB-A4E0-789CEA588943}" srcOrd="0" destOrd="1" presId="urn:microsoft.com/office/officeart/2005/8/layout/vList2"/>
    <dgm:cxn modelId="{51ECC7C6-BCB6-4429-B8FB-CB19732D88F1}" srcId="{AFBE0BD5-6EFD-4946-B4FF-1642279464C1}" destId="{EA29817C-D2FB-4E64-B4FD-9B72B56D34C5}" srcOrd="2" destOrd="0" parTransId="{E9F62758-DEF6-45DA-A5C9-1E65DE9D30DF}" sibTransId="{083A7834-B73C-432E-9525-728E5B160B93}"/>
    <dgm:cxn modelId="{6F6BF4DC-0573-4751-AC74-A686DCF61B8E}" type="presOf" srcId="{F05D6072-C3C8-4665-B894-AE09C593E3B2}" destId="{63999CA8-0FD5-4794-AC74-E2EDE1BEAFBE}" srcOrd="0" destOrd="0" presId="urn:microsoft.com/office/officeart/2005/8/layout/vList2"/>
    <dgm:cxn modelId="{4C93D7E7-5934-4771-B7E9-757DD4C18BFE}" type="presOf" srcId="{66A5BFA8-0B2D-4303-B3C1-F7CBD5B1272B}" destId="{3917E3BD-0790-4761-8722-A6D0DBA2E2F7}" srcOrd="0" destOrd="0" presId="urn:microsoft.com/office/officeart/2005/8/layout/vList2"/>
    <dgm:cxn modelId="{D9BFECB1-BC9E-4512-AC7F-3FC0CA50D9EE}" type="presParOf" srcId="{63999CA8-0FD5-4794-AC74-E2EDE1BEAFBE}" destId="{3917E3BD-0790-4761-8722-A6D0DBA2E2F7}" srcOrd="0" destOrd="0" presId="urn:microsoft.com/office/officeart/2005/8/layout/vList2"/>
    <dgm:cxn modelId="{9885B43D-ADB7-4D70-929C-C7534AAA896E}" type="presParOf" srcId="{63999CA8-0FD5-4794-AC74-E2EDE1BEAFBE}" destId="{C3FD40F2-084E-46DB-A4E0-789CEA58894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B813B17-D907-4C90-8471-8491315A51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90803E96-88E4-4C5A-8DBA-92844F2DCEF3}">
      <dgm:prSet/>
      <dgm:spPr/>
      <dgm:t>
        <a:bodyPr/>
        <a:lstStyle/>
        <a:p>
          <a:r>
            <a:rPr lang="es-ES" b="1"/>
            <a:t>Oscar Celador</a:t>
          </a:r>
          <a:r>
            <a:rPr lang="es-ES"/>
            <a:t>: </a:t>
          </a:r>
          <a:endParaRPr lang="es-PE"/>
        </a:p>
      </dgm:t>
    </dgm:pt>
    <dgm:pt modelId="{B0E9C659-CB7A-435D-9C6D-04025C0E7BFB}" type="parTrans" cxnId="{2EB79F87-4D29-4C1C-A976-FC120F46AF4F}">
      <dgm:prSet/>
      <dgm:spPr/>
      <dgm:t>
        <a:bodyPr/>
        <a:lstStyle/>
        <a:p>
          <a:endParaRPr lang="es-PE"/>
        </a:p>
      </dgm:t>
    </dgm:pt>
    <dgm:pt modelId="{DC4324C1-7324-4806-8E4E-D8E4F82BE24D}" type="sibTrans" cxnId="{2EB79F87-4D29-4C1C-A976-FC120F46AF4F}">
      <dgm:prSet/>
      <dgm:spPr/>
      <dgm:t>
        <a:bodyPr/>
        <a:lstStyle/>
        <a:p>
          <a:endParaRPr lang="es-PE"/>
        </a:p>
      </dgm:t>
    </dgm:pt>
    <dgm:pt modelId="{0A3CDA28-1B10-48BA-B32F-3F2FC74298B0}">
      <dgm:prSet/>
      <dgm:spPr/>
      <dgm:t>
        <a:bodyPr/>
        <a:lstStyle/>
        <a:p>
          <a:pPr algn="just"/>
          <a:r>
            <a:rPr lang="es-ES" dirty="0"/>
            <a:t>“la laicidad es el principio que impide al Estado determinar qué es y qué no es religioso. Si lo hace, limita de manera ilegítima el ejercicio del derecho a la libertad religiosa”</a:t>
          </a:r>
          <a:endParaRPr lang="es-PE" dirty="0"/>
        </a:p>
      </dgm:t>
    </dgm:pt>
    <dgm:pt modelId="{DF4C3C35-1F76-433B-B5B5-38C81CFAC6FE}" type="parTrans" cxnId="{E97E30B7-093B-41A2-982C-A179E6B0A19F}">
      <dgm:prSet/>
      <dgm:spPr/>
      <dgm:t>
        <a:bodyPr/>
        <a:lstStyle/>
        <a:p>
          <a:endParaRPr lang="es-PE"/>
        </a:p>
      </dgm:t>
    </dgm:pt>
    <dgm:pt modelId="{7F32EB30-D558-4BAF-B322-C1FABF0BA636}" type="sibTrans" cxnId="{E97E30B7-093B-41A2-982C-A179E6B0A19F}">
      <dgm:prSet/>
      <dgm:spPr/>
      <dgm:t>
        <a:bodyPr/>
        <a:lstStyle/>
        <a:p>
          <a:endParaRPr lang="es-PE"/>
        </a:p>
      </dgm:t>
    </dgm:pt>
    <dgm:pt modelId="{F872E491-A639-4142-BCA8-23E276A2863E}">
      <dgm:prSet/>
      <dgm:spPr/>
      <dgm:t>
        <a:bodyPr/>
        <a:lstStyle/>
        <a:p>
          <a:pPr algn="just"/>
          <a:r>
            <a:rPr lang="es-ES" dirty="0"/>
            <a:t>“pioneros en el establecimiento, garantía y defensa de la neutralidad ideológica y religiosa de los poderes públicos”</a:t>
          </a:r>
          <a:endParaRPr lang="es-PE" dirty="0"/>
        </a:p>
      </dgm:t>
    </dgm:pt>
    <dgm:pt modelId="{10FCAAC4-BF15-47E3-87C3-CA0972F0EAC1}" type="parTrans" cxnId="{F9B3BFAF-8BC4-4D68-93D8-12C878DAD883}">
      <dgm:prSet/>
      <dgm:spPr/>
      <dgm:t>
        <a:bodyPr/>
        <a:lstStyle/>
        <a:p>
          <a:endParaRPr lang="es-PE"/>
        </a:p>
      </dgm:t>
    </dgm:pt>
    <dgm:pt modelId="{A93C347A-823C-4A7E-B776-6D6CA44D9B1B}" type="sibTrans" cxnId="{F9B3BFAF-8BC4-4D68-93D8-12C878DAD883}">
      <dgm:prSet/>
      <dgm:spPr/>
      <dgm:t>
        <a:bodyPr/>
        <a:lstStyle/>
        <a:p>
          <a:endParaRPr lang="es-PE"/>
        </a:p>
      </dgm:t>
    </dgm:pt>
    <dgm:pt modelId="{2F60872F-874E-444E-A6C2-FE6C4BD19225}">
      <dgm:prSet/>
      <dgm:spPr/>
      <dgm:t>
        <a:bodyPr/>
        <a:lstStyle/>
        <a:p>
          <a:pPr algn="just"/>
          <a:r>
            <a:rPr lang="es-PE" dirty="0"/>
            <a:t>“no es relevante el calificativo que describa la actitud de los poderes públicos frente a las creencias y/o convicciones de sus ciudadanos, sino que, con independencia de una confesión estatal, o como aconfesional, laicista, laico o de laicidad positiva, </a:t>
          </a:r>
          <a:r>
            <a:rPr lang="es-PE" u="sng" dirty="0"/>
            <a:t>lo importante es conocer cuál es el alcance y contenido jurídico de esa expresión</a:t>
          </a:r>
          <a:r>
            <a:rPr lang="es-PE" dirty="0"/>
            <a:t>”</a:t>
          </a:r>
        </a:p>
      </dgm:t>
    </dgm:pt>
    <dgm:pt modelId="{4A71C60B-8821-4882-AC37-97C5901769C2}" type="parTrans" cxnId="{8329FC8F-7FA5-4E89-8D5D-506640CBF62A}">
      <dgm:prSet/>
      <dgm:spPr/>
      <dgm:t>
        <a:bodyPr/>
        <a:lstStyle/>
        <a:p>
          <a:endParaRPr lang="es-PE"/>
        </a:p>
      </dgm:t>
    </dgm:pt>
    <dgm:pt modelId="{365E75AC-CBA5-4566-9A6F-BE451E887D2A}" type="sibTrans" cxnId="{8329FC8F-7FA5-4E89-8D5D-506640CBF62A}">
      <dgm:prSet/>
      <dgm:spPr/>
      <dgm:t>
        <a:bodyPr/>
        <a:lstStyle/>
        <a:p>
          <a:endParaRPr lang="es-PE"/>
        </a:p>
      </dgm:t>
    </dgm:pt>
    <dgm:pt modelId="{77D19677-FCE5-4160-A288-1A3B15B5C065}">
      <dgm:prSet/>
      <dgm:spPr/>
      <dgm:t>
        <a:bodyPr/>
        <a:lstStyle/>
        <a:p>
          <a:pPr algn="just">
            <a:buFont typeface="Wingdings" panose="05000000000000000000" pitchFamily="2" charset="2"/>
            <a:buChar char="ü"/>
          </a:pPr>
          <a:r>
            <a:rPr lang="es-ES" dirty="0"/>
            <a:t>	Modelos: inglés, estadounidense y francés</a:t>
          </a:r>
          <a:endParaRPr lang="es-PE" dirty="0"/>
        </a:p>
      </dgm:t>
    </dgm:pt>
    <dgm:pt modelId="{480BF851-B2D2-493B-AC93-8A0728362E28}" type="parTrans" cxnId="{939E00AD-E81C-4E91-A379-1656F846D7E0}">
      <dgm:prSet/>
      <dgm:spPr/>
      <dgm:t>
        <a:bodyPr/>
        <a:lstStyle/>
        <a:p>
          <a:endParaRPr lang="es-PE"/>
        </a:p>
      </dgm:t>
    </dgm:pt>
    <dgm:pt modelId="{5E0A565A-BEC6-4667-93DB-E0A6F2F9E477}" type="sibTrans" cxnId="{939E00AD-E81C-4E91-A379-1656F846D7E0}">
      <dgm:prSet/>
      <dgm:spPr/>
      <dgm:t>
        <a:bodyPr/>
        <a:lstStyle/>
        <a:p>
          <a:endParaRPr lang="es-PE"/>
        </a:p>
      </dgm:t>
    </dgm:pt>
    <dgm:pt modelId="{A59AB462-A1DA-427B-BF8B-1B9F1A0D36F9}" type="pres">
      <dgm:prSet presAssocID="{EB813B17-D907-4C90-8471-8491315A519D}" presName="linear" presStyleCnt="0">
        <dgm:presLayoutVars>
          <dgm:animLvl val="lvl"/>
          <dgm:resizeHandles val="exact"/>
        </dgm:presLayoutVars>
      </dgm:prSet>
      <dgm:spPr/>
    </dgm:pt>
    <dgm:pt modelId="{F7B15434-390B-4590-AF47-680BC93DBE52}" type="pres">
      <dgm:prSet presAssocID="{90803E96-88E4-4C5A-8DBA-92844F2DCEF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570CD46-298A-4842-899B-26F397533FFC}" type="pres">
      <dgm:prSet presAssocID="{90803E96-88E4-4C5A-8DBA-92844F2DCEF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E08811D-9F49-46A4-B150-DD26D8FB73D4}" type="presOf" srcId="{0A3CDA28-1B10-48BA-B32F-3F2FC74298B0}" destId="{5570CD46-298A-4842-899B-26F397533FFC}" srcOrd="0" destOrd="0" presId="urn:microsoft.com/office/officeart/2005/8/layout/vList2"/>
    <dgm:cxn modelId="{2EB79F87-4D29-4C1C-A976-FC120F46AF4F}" srcId="{EB813B17-D907-4C90-8471-8491315A519D}" destId="{90803E96-88E4-4C5A-8DBA-92844F2DCEF3}" srcOrd="0" destOrd="0" parTransId="{B0E9C659-CB7A-435D-9C6D-04025C0E7BFB}" sibTransId="{DC4324C1-7324-4806-8E4E-D8E4F82BE24D}"/>
    <dgm:cxn modelId="{8329FC8F-7FA5-4E89-8D5D-506640CBF62A}" srcId="{90803E96-88E4-4C5A-8DBA-92844F2DCEF3}" destId="{2F60872F-874E-444E-A6C2-FE6C4BD19225}" srcOrd="2" destOrd="0" parTransId="{4A71C60B-8821-4882-AC37-97C5901769C2}" sibTransId="{365E75AC-CBA5-4566-9A6F-BE451E887D2A}"/>
    <dgm:cxn modelId="{351EDCA6-98B6-4916-BA79-50A47709D1A8}" type="presOf" srcId="{F872E491-A639-4142-BCA8-23E276A2863E}" destId="{5570CD46-298A-4842-899B-26F397533FFC}" srcOrd="0" destOrd="2" presId="urn:microsoft.com/office/officeart/2005/8/layout/vList2"/>
    <dgm:cxn modelId="{FADC3DAC-EF37-498D-905F-272249ED19D7}" type="presOf" srcId="{77D19677-FCE5-4160-A288-1A3B15B5C065}" destId="{5570CD46-298A-4842-899B-26F397533FFC}" srcOrd="0" destOrd="1" presId="urn:microsoft.com/office/officeart/2005/8/layout/vList2"/>
    <dgm:cxn modelId="{939E00AD-E81C-4E91-A379-1656F846D7E0}" srcId="{0A3CDA28-1B10-48BA-B32F-3F2FC74298B0}" destId="{77D19677-FCE5-4160-A288-1A3B15B5C065}" srcOrd="0" destOrd="0" parTransId="{480BF851-B2D2-493B-AC93-8A0728362E28}" sibTransId="{5E0A565A-BEC6-4667-93DB-E0A6F2F9E477}"/>
    <dgm:cxn modelId="{F9B3BFAF-8BC4-4D68-93D8-12C878DAD883}" srcId="{90803E96-88E4-4C5A-8DBA-92844F2DCEF3}" destId="{F872E491-A639-4142-BCA8-23E276A2863E}" srcOrd="1" destOrd="0" parTransId="{10FCAAC4-BF15-47E3-87C3-CA0972F0EAC1}" sibTransId="{A93C347A-823C-4A7E-B776-6D6CA44D9B1B}"/>
    <dgm:cxn modelId="{E97E30B7-093B-41A2-982C-A179E6B0A19F}" srcId="{90803E96-88E4-4C5A-8DBA-92844F2DCEF3}" destId="{0A3CDA28-1B10-48BA-B32F-3F2FC74298B0}" srcOrd="0" destOrd="0" parTransId="{DF4C3C35-1F76-433B-B5B5-38C81CFAC6FE}" sibTransId="{7F32EB30-D558-4BAF-B322-C1FABF0BA636}"/>
    <dgm:cxn modelId="{EBE843B9-1F99-4755-85FF-98C22B37A268}" type="presOf" srcId="{EB813B17-D907-4C90-8471-8491315A519D}" destId="{A59AB462-A1DA-427B-BF8B-1B9F1A0D36F9}" srcOrd="0" destOrd="0" presId="urn:microsoft.com/office/officeart/2005/8/layout/vList2"/>
    <dgm:cxn modelId="{6C069DC3-0774-4741-B7A1-EA9B76E9801C}" type="presOf" srcId="{2F60872F-874E-444E-A6C2-FE6C4BD19225}" destId="{5570CD46-298A-4842-899B-26F397533FFC}" srcOrd="0" destOrd="3" presId="urn:microsoft.com/office/officeart/2005/8/layout/vList2"/>
    <dgm:cxn modelId="{2F02B4CF-ABAA-416E-978D-8047C13B9AE6}" type="presOf" srcId="{90803E96-88E4-4C5A-8DBA-92844F2DCEF3}" destId="{F7B15434-390B-4590-AF47-680BC93DBE52}" srcOrd="0" destOrd="0" presId="urn:microsoft.com/office/officeart/2005/8/layout/vList2"/>
    <dgm:cxn modelId="{8C78235B-B8B7-4737-8018-FF9AA00364AA}" type="presParOf" srcId="{A59AB462-A1DA-427B-BF8B-1B9F1A0D36F9}" destId="{F7B15434-390B-4590-AF47-680BC93DBE52}" srcOrd="0" destOrd="0" presId="urn:microsoft.com/office/officeart/2005/8/layout/vList2"/>
    <dgm:cxn modelId="{D096C8DE-4568-4921-9590-BCE8BC00CF25}" type="presParOf" srcId="{A59AB462-A1DA-427B-BF8B-1B9F1A0D36F9}" destId="{5570CD46-298A-4842-899B-26F397533FF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675AC0D-F50A-404A-B7DA-CCD63FAC2272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A08D44A6-2921-47C1-8A72-F8C49CE5BFF7}">
      <dgm:prSet custT="1"/>
      <dgm:spPr/>
      <dgm:t>
        <a:bodyPr/>
        <a:lstStyle/>
        <a:p>
          <a:pPr algn="l"/>
          <a:r>
            <a:rPr lang="es-PE" sz="2400" b="1" baseline="0" dirty="0"/>
            <a:t>La laicidad es una condición para la vigencia de la libertad de conciencia y de creencias.</a:t>
          </a:r>
          <a:br>
            <a:rPr lang="es-PE" sz="2400" b="1" baseline="0" dirty="0"/>
          </a:br>
          <a:endParaRPr lang="es-PE" sz="2400" b="1" dirty="0"/>
        </a:p>
      </dgm:t>
    </dgm:pt>
    <dgm:pt modelId="{42F3BFA5-F476-4310-B7DA-F5144508B0CF}" type="parTrans" cxnId="{77C36F4A-A924-4A73-87E6-7DA9309E1468}">
      <dgm:prSet/>
      <dgm:spPr/>
      <dgm:t>
        <a:bodyPr/>
        <a:lstStyle/>
        <a:p>
          <a:endParaRPr lang="es-PE"/>
        </a:p>
      </dgm:t>
    </dgm:pt>
    <dgm:pt modelId="{4FCC4560-48E1-480A-AE34-62C15CA19C94}" type="sibTrans" cxnId="{77C36F4A-A924-4A73-87E6-7DA9309E1468}">
      <dgm:prSet/>
      <dgm:spPr/>
      <dgm:t>
        <a:bodyPr/>
        <a:lstStyle/>
        <a:p>
          <a:endParaRPr lang="es-PE"/>
        </a:p>
      </dgm:t>
    </dgm:pt>
    <dgm:pt modelId="{98EE483F-7DE3-4263-847F-F1DEA8ABF8A9}" type="pres">
      <dgm:prSet presAssocID="{6675AC0D-F50A-404A-B7DA-CCD63FAC2272}" presName="linear" presStyleCnt="0">
        <dgm:presLayoutVars>
          <dgm:animLvl val="lvl"/>
          <dgm:resizeHandles val="exact"/>
        </dgm:presLayoutVars>
      </dgm:prSet>
      <dgm:spPr/>
    </dgm:pt>
    <dgm:pt modelId="{9F75903F-30E1-4CE6-A7D4-D6CD28F08E3A}" type="pres">
      <dgm:prSet presAssocID="{A08D44A6-2921-47C1-8A72-F8C49CE5BFF7}" presName="parentText" presStyleLbl="node1" presStyleIdx="0" presStyleCnt="1" custScaleY="83651">
        <dgm:presLayoutVars>
          <dgm:chMax val="0"/>
          <dgm:bulletEnabled val="1"/>
        </dgm:presLayoutVars>
      </dgm:prSet>
      <dgm:spPr/>
    </dgm:pt>
  </dgm:ptLst>
  <dgm:cxnLst>
    <dgm:cxn modelId="{77C36F4A-A924-4A73-87E6-7DA9309E1468}" srcId="{6675AC0D-F50A-404A-B7DA-CCD63FAC2272}" destId="{A08D44A6-2921-47C1-8A72-F8C49CE5BFF7}" srcOrd="0" destOrd="0" parTransId="{42F3BFA5-F476-4310-B7DA-F5144508B0CF}" sibTransId="{4FCC4560-48E1-480A-AE34-62C15CA19C94}"/>
    <dgm:cxn modelId="{577503AC-DBD5-486E-BF83-B23CB4BF79DF}" type="presOf" srcId="{6675AC0D-F50A-404A-B7DA-CCD63FAC2272}" destId="{98EE483F-7DE3-4263-847F-F1DEA8ABF8A9}" srcOrd="0" destOrd="0" presId="urn:microsoft.com/office/officeart/2005/8/layout/vList2"/>
    <dgm:cxn modelId="{D4CFE3DD-8586-4845-A16E-7EB074AFB31D}" type="presOf" srcId="{A08D44A6-2921-47C1-8A72-F8C49CE5BFF7}" destId="{9F75903F-30E1-4CE6-A7D4-D6CD28F08E3A}" srcOrd="0" destOrd="0" presId="urn:microsoft.com/office/officeart/2005/8/layout/vList2"/>
    <dgm:cxn modelId="{5CBCFF78-10CC-4353-9ED2-D0F5CAFB4C57}" type="presParOf" srcId="{98EE483F-7DE3-4263-847F-F1DEA8ABF8A9}" destId="{9F75903F-30E1-4CE6-A7D4-D6CD28F08E3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7F67136-DC36-404A-9F97-EB50B84F619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E7F6357D-4E5A-4748-9C31-504D8E1D86CE}">
      <dgm:prSet/>
      <dgm:spPr/>
      <dgm:t>
        <a:bodyPr/>
        <a:lstStyle/>
        <a:p>
          <a:r>
            <a:rPr lang="es-PE" b="1" dirty="0"/>
            <a:t>1812 – 1867 Confesionalismo puro</a:t>
          </a:r>
          <a:endParaRPr lang="es-PE" dirty="0"/>
        </a:p>
      </dgm:t>
    </dgm:pt>
    <dgm:pt modelId="{1C312496-0836-4283-83A2-468AC4AF4985}" type="parTrans" cxnId="{07F9F4F1-4261-4240-B44B-6C063C897942}">
      <dgm:prSet/>
      <dgm:spPr/>
      <dgm:t>
        <a:bodyPr/>
        <a:lstStyle/>
        <a:p>
          <a:endParaRPr lang="es-PE"/>
        </a:p>
      </dgm:t>
    </dgm:pt>
    <dgm:pt modelId="{11AD9804-4FE6-47D0-8FFE-294A28E36A2F}" type="sibTrans" cxnId="{07F9F4F1-4261-4240-B44B-6C063C897942}">
      <dgm:prSet/>
      <dgm:spPr/>
      <dgm:t>
        <a:bodyPr/>
        <a:lstStyle/>
        <a:p>
          <a:endParaRPr lang="es-PE"/>
        </a:p>
      </dgm:t>
    </dgm:pt>
    <dgm:pt modelId="{2C5001D8-8C21-4283-B94C-259D150FAC0E}">
      <dgm:prSet/>
      <dgm:spPr/>
      <dgm:t>
        <a:bodyPr/>
        <a:lstStyle/>
        <a:p>
          <a:r>
            <a:rPr lang="es-PE" b="1" dirty="0"/>
            <a:t>1915 Se elimina la prohibición del ejercicio de cualquier otra religión. Ley 2193  (libertad de culto)</a:t>
          </a:r>
          <a:endParaRPr lang="es-PE" dirty="0"/>
        </a:p>
      </dgm:t>
    </dgm:pt>
    <dgm:pt modelId="{7A6E9A14-5468-4647-867D-95AD98668ECD}" type="parTrans" cxnId="{92D3DC74-D897-471D-81C7-13426D5479E5}">
      <dgm:prSet/>
      <dgm:spPr/>
      <dgm:t>
        <a:bodyPr/>
        <a:lstStyle/>
        <a:p>
          <a:endParaRPr lang="es-PE"/>
        </a:p>
      </dgm:t>
    </dgm:pt>
    <dgm:pt modelId="{C0ABE0C8-FD37-400D-908B-FDD6A9236BD1}" type="sibTrans" cxnId="{92D3DC74-D897-471D-81C7-13426D5479E5}">
      <dgm:prSet/>
      <dgm:spPr/>
      <dgm:t>
        <a:bodyPr/>
        <a:lstStyle/>
        <a:p>
          <a:endParaRPr lang="es-PE"/>
        </a:p>
      </dgm:t>
    </dgm:pt>
    <dgm:pt modelId="{D2E2FD05-7AD4-4BE9-993A-653BA94570A9}" type="pres">
      <dgm:prSet presAssocID="{57F67136-DC36-404A-9F97-EB50B84F6198}" presName="Name0" presStyleCnt="0">
        <dgm:presLayoutVars>
          <dgm:dir/>
          <dgm:resizeHandles val="exact"/>
        </dgm:presLayoutVars>
      </dgm:prSet>
      <dgm:spPr/>
    </dgm:pt>
    <dgm:pt modelId="{A498C1C7-3C77-44B2-9F2F-D61A0585FF74}" type="pres">
      <dgm:prSet presAssocID="{57F67136-DC36-404A-9F97-EB50B84F6198}" presName="arrow" presStyleLbl="bgShp" presStyleIdx="0" presStyleCnt="1"/>
      <dgm:spPr/>
    </dgm:pt>
    <dgm:pt modelId="{57A38585-5030-4590-A880-7F1FDB862073}" type="pres">
      <dgm:prSet presAssocID="{57F67136-DC36-404A-9F97-EB50B84F6198}" presName="points" presStyleCnt="0"/>
      <dgm:spPr/>
    </dgm:pt>
    <dgm:pt modelId="{A4C328CD-49BA-437B-8173-B08B2E831C2B}" type="pres">
      <dgm:prSet presAssocID="{E7F6357D-4E5A-4748-9C31-504D8E1D86CE}" presName="compositeA" presStyleCnt="0"/>
      <dgm:spPr/>
    </dgm:pt>
    <dgm:pt modelId="{82FB0103-359F-4D7D-8E2A-359F8F1A7093}" type="pres">
      <dgm:prSet presAssocID="{E7F6357D-4E5A-4748-9C31-504D8E1D86CE}" presName="textA" presStyleLbl="revTx" presStyleIdx="0" presStyleCnt="2">
        <dgm:presLayoutVars>
          <dgm:bulletEnabled val="1"/>
        </dgm:presLayoutVars>
      </dgm:prSet>
      <dgm:spPr/>
    </dgm:pt>
    <dgm:pt modelId="{97247298-FDE8-403B-877D-DE5400BBFFAF}" type="pres">
      <dgm:prSet presAssocID="{E7F6357D-4E5A-4748-9C31-504D8E1D86CE}" presName="circleA" presStyleLbl="node1" presStyleIdx="0" presStyleCnt="2"/>
      <dgm:spPr/>
    </dgm:pt>
    <dgm:pt modelId="{389D8C2B-EBB4-4CE8-8A03-90125B542D5B}" type="pres">
      <dgm:prSet presAssocID="{E7F6357D-4E5A-4748-9C31-504D8E1D86CE}" presName="spaceA" presStyleCnt="0"/>
      <dgm:spPr/>
    </dgm:pt>
    <dgm:pt modelId="{82199742-FDFA-48D4-AD7E-779F2B0E3E15}" type="pres">
      <dgm:prSet presAssocID="{11AD9804-4FE6-47D0-8FFE-294A28E36A2F}" presName="space" presStyleCnt="0"/>
      <dgm:spPr/>
    </dgm:pt>
    <dgm:pt modelId="{B8FC13D6-7D90-41E1-A668-2F63D50DB62E}" type="pres">
      <dgm:prSet presAssocID="{2C5001D8-8C21-4283-B94C-259D150FAC0E}" presName="compositeB" presStyleCnt="0"/>
      <dgm:spPr/>
    </dgm:pt>
    <dgm:pt modelId="{85BA3489-C1C5-41E9-85C8-6ADB4C20A659}" type="pres">
      <dgm:prSet presAssocID="{2C5001D8-8C21-4283-B94C-259D150FAC0E}" presName="textB" presStyleLbl="revTx" presStyleIdx="1" presStyleCnt="2">
        <dgm:presLayoutVars>
          <dgm:bulletEnabled val="1"/>
        </dgm:presLayoutVars>
      </dgm:prSet>
      <dgm:spPr/>
    </dgm:pt>
    <dgm:pt modelId="{790F17EC-3DD6-416F-B48C-B192D05C7F83}" type="pres">
      <dgm:prSet presAssocID="{2C5001D8-8C21-4283-B94C-259D150FAC0E}" presName="circleB" presStyleLbl="node1" presStyleIdx="1" presStyleCnt="2"/>
      <dgm:spPr/>
    </dgm:pt>
    <dgm:pt modelId="{38FA5145-A650-4FC4-9589-250C7AA8518D}" type="pres">
      <dgm:prSet presAssocID="{2C5001D8-8C21-4283-B94C-259D150FAC0E}" presName="spaceB" presStyleCnt="0"/>
      <dgm:spPr/>
    </dgm:pt>
  </dgm:ptLst>
  <dgm:cxnLst>
    <dgm:cxn modelId="{F8624D07-B23E-4F3A-A4AE-2CB9C02A8D34}" type="presOf" srcId="{57F67136-DC36-404A-9F97-EB50B84F6198}" destId="{D2E2FD05-7AD4-4BE9-993A-653BA94570A9}" srcOrd="0" destOrd="0" presId="urn:microsoft.com/office/officeart/2005/8/layout/hProcess11"/>
    <dgm:cxn modelId="{CE947369-1DEB-4AB8-95E3-29285F7F9A31}" type="presOf" srcId="{E7F6357D-4E5A-4748-9C31-504D8E1D86CE}" destId="{82FB0103-359F-4D7D-8E2A-359F8F1A7093}" srcOrd="0" destOrd="0" presId="urn:microsoft.com/office/officeart/2005/8/layout/hProcess11"/>
    <dgm:cxn modelId="{92D3DC74-D897-471D-81C7-13426D5479E5}" srcId="{57F67136-DC36-404A-9F97-EB50B84F6198}" destId="{2C5001D8-8C21-4283-B94C-259D150FAC0E}" srcOrd="1" destOrd="0" parTransId="{7A6E9A14-5468-4647-867D-95AD98668ECD}" sibTransId="{C0ABE0C8-FD37-400D-908B-FDD6A9236BD1}"/>
    <dgm:cxn modelId="{4335AC87-DD06-4CCE-A8F8-87B751D47037}" type="presOf" srcId="{2C5001D8-8C21-4283-B94C-259D150FAC0E}" destId="{85BA3489-C1C5-41E9-85C8-6ADB4C20A659}" srcOrd="0" destOrd="0" presId="urn:microsoft.com/office/officeart/2005/8/layout/hProcess11"/>
    <dgm:cxn modelId="{07F9F4F1-4261-4240-B44B-6C063C897942}" srcId="{57F67136-DC36-404A-9F97-EB50B84F6198}" destId="{E7F6357D-4E5A-4748-9C31-504D8E1D86CE}" srcOrd="0" destOrd="0" parTransId="{1C312496-0836-4283-83A2-468AC4AF4985}" sibTransId="{11AD9804-4FE6-47D0-8FFE-294A28E36A2F}"/>
    <dgm:cxn modelId="{74871019-E11E-4528-BBFA-79516B8A76DA}" type="presParOf" srcId="{D2E2FD05-7AD4-4BE9-993A-653BA94570A9}" destId="{A498C1C7-3C77-44B2-9F2F-D61A0585FF74}" srcOrd="0" destOrd="0" presId="urn:microsoft.com/office/officeart/2005/8/layout/hProcess11"/>
    <dgm:cxn modelId="{353FA941-A06A-44AB-9477-3C2FB2772907}" type="presParOf" srcId="{D2E2FD05-7AD4-4BE9-993A-653BA94570A9}" destId="{57A38585-5030-4590-A880-7F1FDB862073}" srcOrd="1" destOrd="0" presId="urn:microsoft.com/office/officeart/2005/8/layout/hProcess11"/>
    <dgm:cxn modelId="{D50A117F-7EDC-41FA-9A25-C6E6EC643DC3}" type="presParOf" srcId="{57A38585-5030-4590-A880-7F1FDB862073}" destId="{A4C328CD-49BA-437B-8173-B08B2E831C2B}" srcOrd="0" destOrd="0" presId="urn:microsoft.com/office/officeart/2005/8/layout/hProcess11"/>
    <dgm:cxn modelId="{5FD670AE-C262-4BD3-B1B7-3380EAA88D16}" type="presParOf" srcId="{A4C328CD-49BA-437B-8173-B08B2E831C2B}" destId="{82FB0103-359F-4D7D-8E2A-359F8F1A7093}" srcOrd="0" destOrd="0" presId="urn:microsoft.com/office/officeart/2005/8/layout/hProcess11"/>
    <dgm:cxn modelId="{542BD683-A4F6-4CFD-A2F8-A94004C1FF82}" type="presParOf" srcId="{A4C328CD-49BA-437B-8173-B08B2E831C2B}" destId="{97247298-FDE8-403B-877D-DE5400BBFFAF}" srcOrd="1" destOrd="0" presId="urn:microsoft.com/office/officeart/2005/8/layout/hProcess11"/>
    <dgm:cxn modelId="{EAA941AD-3716-4C27-BBA8-7E4AF7769BBB}" type="presParOf" srcId="{A4C328CD-49BA-437B-8173-B08B2E831C2B}" destId="{389D8C2B-EBB4-4CE8-8A03-90125B542D5B}" srcOrd="2" destOrd="0" presId="urn:microsoft.com/office/officeart/2005/8/layout/hProcess11"/>
    <dgm:cxn modelId="{EB614DDE-0FAF-4542-963D-E8649579E833}" type="presParOf" srcId="{57A38585-5030-4590-A880-7F1FDB862073}" destId="{82199742-FDFA-48D4-AD7E-779F2B0E3E15}" srcOrd="1" destOrd="0" presId="urn:microsoft.com/office/officeart/2005/8/layout/hProcess11"/>
    <dgm:cxn modelId="{7176483D-4CF3-4777-8B92-AEB42D5433DC}" type="presParOf" srcId="{57A38585-5030-4590-A880-7F1FDB862073}" destId="{B8FC13D6-7D90-41E1-A668-2F63D50DB62E}" srcOrd="2" destOrd="0" presId="urn:microsoft.com/office/officeart/2005/8/layout/hProcess11"/>
    <dgm:cxn modelId="{C6555576-DB8B-4EC8-B810-62FBB985F97A}" type="presParOf" srcId="{B8FC13D6-7D90-41E1-A668-2F63D50DB62E}" destId="{85BA3489-C1C5-41E9-85C8-6ADB4C20A659}" srcOrd="0" destOrd="0" presId="urn:microsoft.com/office/officeart/2005/8/layout/hProcess11"/>
    <dgm:cxn modelId="{A97C459D-748D-4DE8-BBF7-9A01DC7D6C9C}" type="presParOf" srcId="{B8FC13D6-7D90-41E1-A668-2F63D50DB62E}" destId="{790F17EC-3DD6-416F-B48C-B192D05C7F83}" srcOrd="1" destOrd="0" presId="urn:microsoft.com/office/officeart/2005/8/layout/hProcess11"/>
    <dgm:cxn modelId="{99A92EA7-2183-4E8B-BBC5-2ABC04E00079}" type="presParOf" srcId="{B8FC13D6-7D90-41E1-A668-2F63D50DB62E}" destId="{38FA5145-A650-4FC4-9589-250C7AA8518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49659B3-BB59-4D19-853E-196D5B1D0D7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1DF3CDCE-C60B-4EC0-BB67-50FCE041ACB1}">
      <dgm:prSet custT="1"/>
      <dgm:spPr/>
      <dgm:t>
        <a:bodyPr/>
        <a:lstStyle/>
        <a:p>
          <a:r>
            <a:rPr lang="es-PE" sz="1400" b="1" dirty="0"/>
            <a:t>1933 Confesionalismo mitigado</a:t>
          </a:r>
          <a:endParaRPr lang="es-PE" sz="1400" dirty="0"/>
        </a:p>
      </dgm:t>
    </dgm:pt>
    <dgm:pt modelId="{47C8D230-CB1A-4A90-A0FB-49203BADF4DC}" type="parTrans" cxnId="{7B80D63F-DC41-4F3D-8B36-4E3CC9481BD0}">
      <dgm:prSet/>
      <dgm:spPr/>
      <dgm:t>
        <a:bodyPr/>
        <a:lstStyle/>
        <a:p>
          <a:endParaRPr lang="es-PE" sz="1400"/>
        </a:p>
      </dgm:t>
    </dgm:pt>
    <dgm:pt modelId="{CE6304CA-621E-43CD-9A62-3CFA622139D3}" type="sibTrans" cxnId="{7B80D63F-DC41-4F3D-8B36-4E3CC9481BD0}">
      <dgm:prSet/>
      <dgm:spPr/>
      <dgm:t>
        <a:bodyPr/>
        <a:lstStyle/>
        <a:p>
          <a:endParaRPr lang="es-PE" sz="1400"/>
        </a:p>
      </dgm:t>
    </dgm:pt>
    <dgm:pt modelId="{DA58D63E-236E-4037-AE43-67E093F96A85}">
      <dgm:prSet custT="1"/>
      <dgm:spPr/>
      <dgm:t>
        <a:bodyPr/>
        <a:lstStyle/>
        <a:p>
          <a:r>
            <a:rPr lang="es-PE" sz="1400" b="1"/>
            <a:t>1993</a:t>
          </a:r>
          <a:endParaRPr lang="es-PE" sz="1400"/>
        </a:p>
      </dgm:t>
    </dgm:pt>
    <dgm:pt modelId="{914A4049-09FE-4A70-BC51-211F8D8559E5}" type="parTrans" cxnId="{1FFFCE12-A7D0-409D-A4F0-B97639D65333}">
      <dgm:prSet/>
      <dgm:spPr/>
      <dgm:t>
        <a:bodyPr/>
        <a:lstStyle/>
        <a:p>
          <a:endParaRPr lang="es-PE" sz="1400"/>
        </a:p>
      </dgm:t>
    </dgm:pt>
    <dgm:pt modelId="{0C952D8E-776A-46EB-A811-AD3B05CB8F4E}" type="sibTrans" cxnId="{1FFFCE12-A7D0-409D-A4F0-B97639D65333}">
      <dgm:prSet/>
      <dgm:spPr/>
      <dgm:t>
        <a:bodyPr/>
        <a:lstStyle/>
        <a:p>
          <a:endParaRPr lang="es-PE" sz="1400"/>
        </a:p>
      </dgm:t>
    </dgm:pt>
    <dgm:pt modelId="{B9411864-E38E-41F5-AB22-921E188E80C9}">
      <dgm:prSet custT="1"/>
      <dgm:spPr/>
      <dgm:t>
        <a:bodyPr/>
        <a:lstStyle/>
        <a:p>
          <a:r>
            <a:rPr kumimoji="1" lang="es-ES" sz="1400" b="1" dirty="0"/>
            <a:t>libertad de conciencia y de religión</a:t>
          </a:r>
          <a:endParaRPr lang="es-PE" sz="1400" dirty="0"/>
        </a:p>
      </dgm:t>
    </dgm:pt>
    <dgm:pt modelId="{3D546BC5-30AB-4BAA-B1E5-2EB9F35C887A}" type="parTrans" cxnId="{58949C01-6E57-4C93-963E-5E957903F5BE}">
      <dgm:prSet/>
      <dgm:spPr/>
      <dgm:t>
        <a:bodyPr/>
        <a:lstStyle/>
        <a:p>
          <a:endParaRPr lang="es-PE" sz="1400"/>
        </a:p>
      </dgm:t>
    </dgm:pt>
    <dgm:pt modelId="{AF3932B3-22C1-432A-AF9B-EAD629C49A88}" type="sibTrans" cxnId="{58949C01-6E57-4C93-963E-5E957903F5BE}">
      <dgm:prSet/>
      <dgm:spPr/>
      <dgm:t>
        <a:bodyPr/>
        <a:lstStyle/>
        <a:p>
          <a:endParaRPr lang="es-PE" sz="1400"/>
        </a:p>
      </dgm:t>
    </dgm:pt>
    <dgm:pt modelId="{3AC5F33F-31AF-4A06-A47B-787D9121FA8D}">
      <dgm:prSet custT="1"/>
      <dgm:spPr/>
      <dgm:t>
        <a:bodyPr/>
        <a:lstStyle/>
        <a:p>
          <a:r>
            <a:rPr kumimoji="1" lang="es-ES" sz="1400" b="1"/>
            <a:t>Principio de colaboración </a:t>
          </a:r>
          <a:endParaRPr lang="es-PE" sz="1400"/>
        </a:p>
      </dgm:t>
    </dgm:pt>
    <dgm:pt modelId="{E530EF1D-F64D-48DA-B76C-E0674415AC1B}" type="parTrans" cxnId="{C32C93EC-5A5A-4BBA-B1B5-7B65829648BE}">
      <dgm:prSet/>
      <dgm:spPr/>
      <dgm:t>
        <a:bodyPr/>
        <a:lstStyle/>
        <a:p>
          <a:endParaRPr lang="es-PE" sz="1400"/>
        </a:p>
      </dgm:t>
    </dgm:pt>
    <dgm:pt modelId="{8D15D8B7-D3E9-4905-98AD-BB66FBC558DF}" type="sibTrans" cxnId="{C32C93EC-5A5A-4BBA-B1B5-7B65829648BE}">
      <dgm:prSet/>
      <dgm:spPr/>
      <dgm:t>
        <a:bodyPr/>
        <a:lstStyle/>
        <a:p>
          <a:endParaRPr lang="es-PE" sz="1400"/>
        </a:p>
      </dgm:t>
    </dgm:pt>
    <dgm:pt modelId="{A10DE751-0677-4FF7-B4FF-F69BDD815F43}">
      <dgm:prSet custT="1"/>
      <dgm:spPr/>
      <dgm:t>
        <a:bodyPr/>
        <a:lstStyle/>
        <a:p>
          <a:r>
            <a:rPr lang="es-PE" sz="1400" b="1" dirty="0"/>
            <a:t>1979 </a:t>
          </a:r>
          <a:r>
            <a:rPr kumimoji="1" lang="es-ES" sz="1400" b="1" dirty="0"/>
            <a:t>Se reconoce la libertad </a:t>
          </a:r>
          <a:r>
            <a:rPr kumimoji="1" lang="es-ES" sz="1400" b="1" dirty="0">
              <a:solidFill>
                <a:schemeClr val="tx1"/>
              </a:solidFill>
            </a:rPr>
            <a:t>religiosa como derecho de los </a:t>
          </a:r>
          <a:r>
            <a:rPr kumimoji="1" lang="es-ES" sz="1400" b="1" dirty="0">
              <a:solidFill>
                <a:schemeClr val="bg1"/>
              </a:solidFill>
            </a:rPr>
            <a:t>ciudadanos</a:t>
          </a:r>
          <a:endParaRPr lang="es-PE" sz="1400" dirty="0">
            <a:solidFill>
              <a:schemeClr val="bg1"/>
            </a:solidFill>
          </a:endParaRPr>
        </a:p>
      </dgm:t>
    </dgm:pt>
    <dgm:pt modelId="{AE01D286-D073-4488-96FD-F65B795F70DB}" type="sibTrans" cxnId="{9BD29163-259B-4AB6-85EB-8C536798ADBB}">
      <dgm:prSet/>
      <dgm:spPr/>
      <dgm:t>
        <a:bodyPr/>
        <a:lstStyle/>
        <a:p>
          <a:endParaRPr lang="es-PE" sz="1400"/>
        </a:p>
      </dgm:t>
    </dgm:pt>
    <dgm:pt modelId="{ED0BC706-C614-4DCA-9168-F7B6D037BCEB}" type="parTrans" cxnId="{9BD29163-259B-4AB6-85EB-8C536798ADBB}">
      <dgm:prSet/>
      <dgm:spPr/>
      <dgm:t>
        <a:bodyPr/>
        <a:lstStyle/>
        <a:p>
          <a:endParaRPr lang="es-PE" sz="1400"/>
        </a:p>
      </dgm:t>
    </dgm:pt>
    <dgm:pt modelId="{DCD02FD9-76C5-49BC-8B6D-83364E51B940}" type="pres">
      <dgm:prSet presAssocID="{749659B3-BB59-4D19-853E-196D5B1D0D7F}" presName="Name0" presStyleCnt="0">
        <dgm:presLayoutVars>
          <dgm:dir/>
          <dgm:resizeHandles val="exact"/>
        </dgm:presLayoutVars>
      </dgm:prSet>
      <dgm:spPr/>
    </dgm:pt>
    <dgm:pt modelId="{4D653497-6369-42AA-BC79-C5A5C377E5EB}" type="pres">
      <dgm:prSet presAssocID="{749659B3-BB59-4D19-853E-196D5B1D0D7F}" presName="arrow" presStyleLbl="bgShp" presStyleIdx="0" presStyleCnt="1"/>
      <dgm:spPr/>
    </dgm:pt>
    <dgm:pt modelId="{51215141-456D-4FD8-94BF-52D73FF806BD}" type="pres">
      <dgm:prSet presAssocID="{749659B3-BB59-4D19-853E-196D5B1D0D7F}" presName="points" presStyleCnt="0"/>
      <dgm:spPr/>
    </dgm:pt>
    <dgm:pt modelId="{F7DBD68A-26A0-4E37-875D-F5A58A7C3569}" type="pres">
      <dgm:prSet presAssocID="{1DF3CDCE-C60B-4EC0-BB67-50FCE041ACB1}" presName="compositeA" presStyleCnt="0"/>
      <dgm:spPr/>
    </dgm:pt>
    <dgm:pt modelId="{86D66276-B64F-483A-B125-2B17A85C9D40}" type="pres">
      <dgm:prSet presAssocID="{1DF3CDCE-C60B-4EC0-BB67-50FCE041ACB1}" presName="textA" presStyleLbl="revTx" presStyleIdx="0" presStyleCnt="3">
        <dgm:presLayoutVars>
          <dgm:bulletEnabled val="1"/>
        </dgm:presLayoutVars>
      </dgm:prSet>
      <dgm:spPr/>
    </dgm:pt>
    <dgm:pt modelId="{296AA491-A202-4606-8A29-3815F8243ABC}" type="pres">
      <dgm:prSet presAssocID="{1DF3CDCE-C60B-4EC0-BB67-50FCE041ACB1}" presName="circleA" presStyleLbl="node1" presStyleIdx="0" presStyleCnt="3"/>
      <dgm:spPr/>
    </dgm:pt>
    <dgm:pt modelId="{6572A150-59B5-47EB-911E-D7B05750AF74}" type="pres">
      <dgm:prSet presAssocID="{1DF3CDCE-C60B-4EC0-BB67-50FCE041ACB1}" presName="spaceA" presStyleCnt="0"/>
      <dgm:spPr/>
    </dgm:pt>
    <dgm:pt modelId="{2095A19B-CF2B-4A98-98A3-E8446568108D}" type="pres">
      <dgm:prSet presAssocID="{CE6304CA-621E-43CD-9A62-3CFA622139D3}" presName="space" presStyleCnt="0"/>
      <dgm:spPr/>
    </dgm:pt>
    <dgm:pt modelId="{EE5431F3-013A-46BB-A105-6EB2B78DE84A}" type="pres">
      <dgm:prSet presAssocID="{A10DE751-0677-4FF7-B4FF-F69BDD815F43}" presName="compositeB" presStyleCnt="0"/>
      <dgm:spPr/>
    </dgm:pt>
    <dgm:pt modelId="{49E23650-5623-40E5-A106-F9EFBDA14D14}" type="pres">
      <dgm:prSet presAssocID="{A10DE751-0677-4FF7-B4FF-F69BDD815F43}" presName="textB" presStyleLbl="revTx" presStyleIdx="1" presStyleCnt="3" custLinFactNeighborX="9924" custLinFactNeighborY="-4106">
        <dgm:presLayoutVars>
          <dgm:bulletEnabled val="1"/>
        </dgm:presLayoutVars>
      </dgm:prSet>
      <dgm:spPr/>
    </dgm:pt>
    <dgm:pt modelId="{BFC706D0-C972-4288-AA08-E879DA7B77F6}" type="pres">
      <dgm:prSet presAssocID="{A10DE751-0677-4FF7-B4FF-F69BDD815F43}" presName="circleB" presStyleLbl="node1" presStyleIdx="1" presStyleCnt="3"/>
      <dgm:spPr/>
    </dgm:pt>
    <dgm:pt modelId="{4258AF29-1226-4849-ADDD-C69FB5DCA214}" type="pres">
      <dgm:prSet presAssocID="{A10DE751-0677-4FF7-B4FF-F69BDD815F43}" presName="spaceB" presStyleCnt="0"/>
      <dgm:spPr/>
    </dgm:pt>
    <dgm:pt modelId="{25DA03A6-5269-4F4B-BF71-3906E0D1DB6E}" type="pres">
      <dgm:prSet presAssocID="{AE01D286-D073-4488-96FD-F65B795F70DB}" presName="space" presStyleCnt="0"/>
      <dgm:spPr/>
    </dgm:pt>
    <dgm:pt modelId="{89EDE52E-02E1-46C6-9967-5BEF70CBE77A}" type="pres">
      <dgm:prSet presAssocID="{DA58D63E-236E-4037-AE43-67E093F96A85}" presName="compositeA" presStyleCnt="0"/>
      <dgm:spPr/>
    </dgm:pt>
    <dgm:pt modelId="{3DFEB230-43B8-42C5-B310-3D0A70C85AA5}" type="pres">
      <dgm:prSet presAssocID="{DA58D63E-236E-4037-AE43-67E093F96A85}" presName="textA" presStyleLbl="revTx" presStyleIdx="2" presStyleCnt="3">
        <dgm:presLayoutVars>
          <dgm:bulletEnabled val="1"/>
        </dgm:presLayoutVars>
      </dgm:prSet>
      <dgm:spPr/>
    </dgm:pt>
    <dgm:pt modelId="{4653688E-EF07-4DD2-8D7A-3B2F0B47DDF6}" type="pres">
      <dgm:prSet presAssocID="{DA58D63E-236E-4037-AE43-67E093F96A85}" presName="circleA" presStyleLbl="node1" presStyleIdx="2" presStyleCnt="3"/>
      <dgm:spPr/>
    </dgm:pt>
    <dgm:pt modelId="{1E437FF3-7DF4-47E9-ABEE-7B225D55558F}" type="pres">
      <dgm:prSet presAssocID="{DA58D63E-236E-4037-AE43-67E093F96A85}" presName="spaceA" presStyleCnt="0"/>
      <dgm:spPr/>
    </dgm:pt>
  </dgm:ptLst>
  <dgm:cxnLst>
    <dgm:cxn modelId="{58949C01-6E57-4C93-963E-5E957903F5BE}" srcId="{DA58D63E-236E-4037-AE43-67E093F96A85}" destId="{B9411864-E38E-41F5-AB22-921E188E80C9}" srcOrd="0" destOrd="0" parTransId="{3D546BC5-30AB-4BAA-B1E5-2EB9F35C887A}" sibTransId="{AF3932B3-22C1-432A-AF9B-EAD629C49A88}"/>
    <dgm:cxn modelId="{1FFFCE12-A7D0-409D-A4F0-B97639D65333}" srcId="{749659B3-BB59-4D19-853E-196D5B1D0D7F}" destId="{DA58D63E-236E-4037-AE43-67E093F96A85}" srcOrd="2" destOrd="0" parTransId="{914A4049-09FE-4A70-BC51-211F8D8559E5}" sibTransId="{0C952D8E-776A-46EB-A811-AD3B05CB8F4E}"/>
    <dgm:cxn modelId="{3A3A4A26-8447-487F-9F54-69F329C0A617}" type="presOf" srcId="{1DF3CDCE-C60B-4EC0-BB67-50FCE041ACB1}" destId="{86D66276-B64F-483A-B125-2B17A85C9D40}" srcOrd="0" destOrd="0" presId="urn:microsoft.com/office/officeart/2005/8/layout/hProcess11"/>
    <dgm:cxn modelId="{7B80D63F-DC41-4F3D-8B36-4E3CC9481BD0}" srcId="{749659B3-BB59-4D19-853E-196D5B1D0D7F}" destId="{1DF3CDCE-C60B-4EC0-BB67-50FCE041ACB1}" srcOrd="0" destOrd="0" parTransId="{47C8D230-CB1A-4A90-A0FB-49203BADF4DC}" sibTransId="{CE6304CA-621E-43CD-9A62-3CFA622139D3}"/>
    <dgm:cxn modelId="{9BD29163-259B-4AB6-85EB-8C536798ADBB}" srcId="{749659B3-BB59-4D19-853E-196D5B1D0D7F}" destId="{A10DE751-0677-4FF7-B4FF-F69BDD815F43}" srcOrd="1" destOrd="0" parTransId="{ED0BC706-C614-4DCA-9168-F7B6D037BCEB}" sibTransId="{AE01D286-D073-4488-96FD-F65B795F70DB}"/>
    <dgm:cxn modelId="{7BF9554D-0B18-4E6C-9786-50A81A66F99F}" type="presOf" srcId="{B9411864-E38E-41F5-AB22-921E188E80C9}" destId="{3DFEB230-43B8-42C5-B310-3D0A70C85AA5}" srcOrd="0" destOrd="1" presId="urn:microsoft.com/office/officeart/2005/8/layout/hProcess11"/>
    <dgm:cxn modelId="{637832A2-A350-4F86-A33D-6539D61DB3AF}" type="presOf" srcId="{3AC5F33F-31AF-4A06-A47B-787D9121FA8D}" destId="{3DFEB230-43B8-42C5-B310-3D0A70C85AA5}" srcOrd="0" destOrd="2" presId="urn:microsoft.com/office/officeart/2005/8/layout/hProcess11"/>
    <dgm:cxn modelId="{9A39CAB5-8187-487A-B19E-CC753DF9C7D1}" type="presOf" srcId="{A10DE751-0677-4FF7-B4FF-F69BDD815F43}" destId="{49E23650-5623-40E5-A106-F9EFBDA14D14}" srcOrd="0" destOrd="0" presId="urn:microsoft.com/office/officeart/2005/8/layout/hProcess11"/>
    <dgm:cxn modelId="{CCD1BFBF-8627-42E1-9C3A-1B4D58729D60}" type="presOf" srcId="{749659B3-BB59-4D19-853E-196D5B1D0D7F}" destId="{DCD02FD9-76C5-49BC-8B6D-83364E51B940}" srcOrd="0" destOrd="0" presId="urn:microsoft.com/office/officeart/2005/8/layout/hProcess11"/>
    <dgm:cxn modelId="{BE03E5DB-8C83-47EC-9DDA-E825DC6C5629}" type="presOf" srcId="{DA58D63E-236E-4037-AE43-67E093F96A85}" destId="{3DFEB230-43B8-42C5-B310-3D0A70C85AA5}" srcOrd="0" destOrd="0" presId="urn:microsoft.com/office/officeart/2005/8/layout/hProcess11"/>
    <dgm:cxn modelId="{C32C93EC-5A5A-4BBA-B1B5-7B65829648BE}" srcId="{DA58D63E-236E-4037-AE43-67E093F96A85}" destId="{3AC5F33F-31AF-4A06-A47B-787D9121FA8D}" srcOrd="1" destOrd="0" parTransId="{E530EF1D-F64D-48DA-B76C-E0674415AC1B}" sibTransId="{8D15D8B7-D3E9-4905-98AD-BB66FBC558DF}"/>
    <dgm:cxn modelId="{96E585DE-A443-420A-A944-7540CDC52398}" type="presParOf" srcId="{DCD02FD9-76C5-49BC-8B6D-83364E51B940}" destId="{4D653497-6369-42AA-BC79-C5A5C377E5EB}" srcOrd="0" destOrd="0" presId="urn:microsoft.com/office/officeart/2005/8/layout/hProcess11"/>
    <dgm:cxn modelId="{8CE89D8A-A2B0-4319-89A2-77B1FAACA2AD}" type="presParOf" srcId="{DCD02FD9-76C5-49BC-8B6D-83364E51B940}" destId="{51215141-456D-4FD8-94BF-52D73FF806BD}" srcOrd="1" destOrd="0" presId="urn:microsoft.com/office/officeart/2005/8/layout/hProcess11"/>
    <dgm:cxn modelId="{5951FC63-ECB2-47BF-87D9-1959BF98D37B}" type="presParOf" srcId="{51215141-456D-4FD8-94BF-52D73FF806BD}" destId="{F7DBD68A-26A0-4E37-875D-F5A58A7C3569}" srcOrd="0" destOrd="0" presId="urn:microsoft.com/office/officeart/2005/8/layout/hProcess11"/>
    <dgm:cxn modelId="{FF0A75E0-0B11-4AAD-8F85-EE0E1B04FFE0}" type="presParOf" srcId="{F7DBD68A-26A0-4E37-875D-F5A58A7C3569}" destId="{86D66276-B64F-483A-B125-2B17A85C9D40}" srcOrd="0" destOrd="0" presId="urn:microsoft.com/office/officeart/2005/8/layout/hProcess11"/>
    <dgm:cxn modelId="{84036986-800F-47AE-B666-86BECD9A5578}" type="presParOf" srcId="{F7DBD68A-26A0-4E37-875D-F5A58A7C3569}" destId="{296AA491-A202-4606-8A29-3815F8243ABC}" srcOrd="1" destOrd="0" presId="urn:microsoft.com/office/officeart/2005/8/layout/hProcess11"/>
    <dgm:cxn modelId="{4212A88B-A4C2-4C58-AD21-FDCB47DF489A}" type="presParOf" srcId="{F7DBD68A-26A0-4E37-875D-F5A58A7C3569}" destId="{6572A150-59B5-47EB-911E-D7B05750AF74}" srcOrd="2" destOrd="0" presId="urn:microsoft.com/office/officeart/2005/8/layout/hProcess11"/>
    <dgm:cxn modelId="{23CF1B71-0B3A-4164-9FCE-969079D72046}" type="presParOf" srcId="{51215141-456D-4FD8-94BF-52D73FF806BD}" destId="{2095A19B-CF2B-4A98-98A3-E8446568108D}" srcOrd="1" destOrd="0" presId="urn:microsoft.com/office/officeart/2005/8/layout/hProcess11"/>
    <dgm:cxn modelId="{23E1ABDA-F6C7-4436-A271-2061AA1A3B43}" type="presParOf" srcId="{51215141-456D-4FD8-94BF-52D73FF806BD}" destId="{EE5431F3-013A-46BB-A105-6EB2B78DE84A}" srcOrd="2" destOrd="0" presId="urn:microsoft.com/office/officeart/2005/8/layout/hProcess11"/>
    <dgm:cxn modelId="{1F7FC687-F8F9-4087-A61F-BBA20A591956}" type="presParOf" srcId="{EE5431F3-013A-46BB-A105-6EB2B78DE84A}" destId="{49E23650-5623-40E5-A106-F9EFBDA14D14}" srcOrd="0" destOrd="0" presId="urn:microsoft.com/office/officeart/2005/8/layout/hProcess11"/>
    <dgm:cxn modelId="{4C77DD5B-5936-4946-A1E0-CA3D70F0E5D2}" type="presParOf" srcId="{EE5431F3-013A-46BB-A105-6EB2B78DE84A}" destId="{BFC706D0-C972-4288-AA08-E879DA7B77F6}" srcOrd="1" destOrd="0" presId="urn:microsoft.com/office/officeart/2005/8/layout/hProcess11"/>
    <dgm:cxn modelId="{605DF48B-B87A-4554-829F-D9572F4D286E}" type="presParOf" srcId="{EE5431F3-013A-46BB-A105-6EB2B78DE84A}" destId="{4258AF29-1226-4849-ADDD-C69FB5DCA214}" srcOrd="2" destOrd="0" presId="urn:microsoft.com/office/officeart/2005/8/layout/hProcess11"/>
    <dgm:cxn modelId="{32699F24-6816-4914-BFCF-1E3A5F485EE5}" type="presParOf" srcId="{51215141-456D-4FD8-94BF-52D73FF806BD}" destId="{25DA03A6-5269-4F4B-BF71-3906E0D1DB6E}" srcOrd="3" destOrd="0" presId="urn:microsoft.com/office/officeart/2005/8/layout/hProcess11"/>
    <dgm:cxn modelId="{21BBD925-0B75-4EFE-8622-B6C174557A8D}" type="presParOf" srcId="{51215141-456D-4FD8-94BF-52D73FF806BD}" destId="{89EDE52E-02E1-46C6-9967-5BEF70CBE77A}" srcOrd="4" destOrd="0" presId="urn:microsoft.com/office/officeart/2005/8/layout/hProcess11"/>
    <dgm:cxn modelId="{C6B90BDB-6B0B-4CF3-9A75-C95247948EF3}" type="presParOf" srcId="{89EDE52E-02E1-46C6-9967-5BEF70CBE77A}" destId="{3DFEB230-43B8-42C5-B310-3D0A70C85AA5}" srcOrd="0" destOrd="0" presId="urn:microsoft.com/office/officeart/2005/8/layout/hProcess11"/>
    <dgm:cxn modelId="{83170461-E302-4B3D-969B-8E8ECA482F3A}" type="presParOf" srcId="{89EDE52E-02E1-46C6-9967-5BEF70CBE77A}" destId="{4653688E-EF07-4DD2-8D7A-3B2F0B47DDF6}" srcOrd="1" destOrd="0" presId="urn:microsoft.com/office/officeart/2005/8/layout/hProcess11"/>
    <dgm:cxn modelId="{54FE22BA-6D5A-4368-9C80-FAFF25AD0B73}" type="presParOf" srcId="{89EDE52E-02E1-46C6-9967-5BEF70CBE77A}" destId="{1E437FF3-7DF4-47E9-ABEE-7B225D55558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B1F33D1-E7F3-4283-8C40-D333A755961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s-ES"/>
        </a:p>
      </dgm:t>
    </dgm:pt>
    <dgm:pt modelId="{BEDC3037-30ED-4B59-9D19-1BCE3A82403C}" type="pres">
      <dgm:prSet presAssocID="{6B1F33D1-E7F3-4283-8C40-D333A7559614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4D2A6F37-16B5-4B7D-BEDC-EDB726355143}" type="presOf" srcId="{6B1F33D1-E7F3-4283-8C40-D333A7559614}" destId="{BEDC3037-30ED-4B59-9D19-1BCE3A8240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8F96C7D-2EBB-4023-818E-E517F38D6FD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PE"/>
        </a:p>
      </dgm:t>
    </dgm:pt>
    <dgm:pt modelId="{6343419A-2CFE-4FF3-863E-BE25EDCE65C3}">
      <dgm:prSet custT="1"/>
      <dgm:spPr>
        <a:solidFill>
          <a:schemeClr val="accent2"/>
        </a:solidFill>
      </dgm:spPr>
      <dgm:t>
        <a:bodyPr/>
        <a:lstStyle/>
        <a:p>
          <a:r>
            <a:rPr lang="es-ES" sz="2400" dirty="0"/>
            <a:t>3. </a:t>
          </a:r>
          <a:r>
            <a:rPr lang="es-ES" sz="2800" dirty="0"/>
            <a:t>Desarrollo constitucional, jurisprudencial y legal de la libertad religiosa en el Perú.</a:t>
          </a:r>
          <a:r>
            <a:rPr lang="es-ES" sz="2400" dirty="0"/>
            <a:t>  </a:t>
          </a:r>
          <a:r>
            <a:rPr lang="es-ES" sz="2100" dirty="0"/>
            <a:t>Hacia la configuración de la laicidad y la neutralidad </a:t>
          </a:r>
          <a:endParaRPr lang="es-PE" sz="2100" dirty="0"/>
        </a:p>
      </dgm:t>
    </dgm:pt>
    <dgm:pt modelId="{5074F8A7-1788-4F3D-8DED-E49D33F16047}" type="parTrans" cxnId="{A4F19365-8E01-4077-BD5B-9488B9FD7212}">
      <dgm:prSet/>
      <dgm:spPr/>
      <dgm:t>
        <a:bodyPr/>
        <a:lstStyle/>
        <a:p>
          <a:endParaRPr lang="es-PE"/>
        </a:p>
      </dgm:t>
    </dgm:pt>
    <dgm:pt modelId="{B3E699BC-880D-4334-8273-EEBF4CDFD3D3}" type="sibTrans" cxnId="{A4F19365-8E01-4077-BD5B-9488B9FD7212}">
      <dgm:prSet/>
      <dgm:spPr/>
      <dgm:t>
        <a:bodyPr/>
        <a:lstStyle/>
        <a:p>
          <a:endParaRPr lang="es-PE"/>
        </a:p>
      </dgm:t>
    </dgm:pt>
    <dgm:pt modelId="{1C04CA13-BCB1-4C74-B3E4-A6E7F5BBD2D9}" type="pres">
      <dgm:prSet presAssocID="{28F96C7D-2EBB-4023-818E-E517F38D6FD6}" presName="linear" presStyleCnt="0">
        <dgm:presLayoutVars>
          <dgm:animLvl val="lvl"/>
          <dgm:resizeHandles val="exact"/>
        </dgm:presLayoutVars>
      </dgm:prSet>
      <dgm:spPr/>
    </dgm:pt>
    <dgm:pt modelId="{52DADD5D-74EA-4CC2-A836-A8918AC92625}" type="pres">
      <dgm:prSet presAssocID="{6343419A-2CFE-4FF3-863E-BE25EDCE65C3}" presName="parentText" presStyleLbl="node1" presStyleIdx="0" presStyleCnt="1" custScaleY="83330" custLinFactNeighborX="0" custLinFactNeighborY="-5627">
        <dgm:presLayoutVars>
          <dgm:chMax val="0"/>
          <dgm:bulletEnabled val="1"/>
        </dgm:presLayoutVars>
      </dgm:prSet>
      <dgm:spPr/>
    </dgm:pt>
  </dgm:ptLst>
  <dgm:cxnLst>
    <dgm:cxn modelId="{A4F19365-8E01-4077-BD5B-9488B9FD7212}" srcId="{28F96C7D-2EBB-4023-818E-E517F38D6FD6}" destId="{6343419A-2CFE-4FF3-863E-BE25EDCE65C3}" srcOrd="0" destOrd="0" parTransId="{5074F8A7-1788-4F3D-8DED-E49D33F16047}" sibTransId="{B3E699BC-880D-4334-8273-EEBF4CDFD3D3}"/>
    <dgm:cxn modelId="{CBC9156F-67C5-482E-8CB1-0A9FE4B62383}" type="presOf" srcId="{6343419A-2CFE-4FF3-863E-BE25EDCE65C3}" destId="{52DADD5D-74EA-4CC2-A836-A8918AC92625}" srcOrd="0" destOrd="0" presId="urn:microsoft.com/office/officeart/2005/8/layout/vList2"/>
    <dgm:cxn modelId="{49BE73B0-B8F4-48C1-B2CF-FA88419A0CA7}" type="presOf" srcId="{28F96C7D-2EBB-4023-818E-E517F38D6FD6}" destId="{1C04CA13-BCB1-4C74-B3E4-A6E7F5BBD2D9}" srcOrd="0" destOrd="0" presId="urn:microsoft.com/office/officeart/2005/8/layout/vList2"/>
    <dgm:cxn modelId="{C662D9EA-66E6-4C11-B620-378D4D387DCC}" type="presParOf" srcId="{1C04CA13-BCB1-4C74-B3E4-A6E7F5BBD2D9}" destId="{52DADD5D-74EA-4CC2-A836-A8918AC926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29E2F7B-ABB8-4A34-864D-7F607597BF1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0E71D0DF-FD04-499F-ACF5-61A7DA75E4DB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Historia constitucional: Del confesionalismo a la libertad religiosa</a:t>
          </a:r>
          <a:endParaRPr lang="es-PE" b="1" dirty="0">
            <a:solidFill>
              <a:schemeClr val="tx1"/>
            </a:solidFill>
          </a:endParaRPr>
        </a:p>
      </dgm:t>
    </dgm:pt>
    <dgm:pt modelId="{915884DD-B4C1-4760-81BC-4190CB880567}" type="parTrans" cxnId="{1A5FED9F-AE96-48D1-BBB8-01D7CCA3D806}">
      <dgm:prSet/>
      <dgm:spPr/>
      <dgm:t>
        <a:bodyPr/>
        <a:lstStyle/>
        <a:p>
          <a:endParaRPr lang="es-PE">
            <a:solidFill>
              <a:schemeClr val="tx1"/>
            </a:solidFill>
          </a:endParaRPr>
        </a:p>
      </dgm:t>
    </dgm:pt>
    <dgm:pt modelId="{DB98535D-869C-419A-8E5E-433289E23C82}" type="sibTrans" cxnId="{1A5FED9F-AE96-48D1-BBB8-01D7CCA3D806}">
      <dgm:prSet/>
      <dgm:spPr/>
      <dgm:t>
        <a:bodyPr/>
        <a:lstStyle/>
        <a:p>
          <a:endParaRPr lang="es-PE">
            <a:solidFill>
              <a:schemeClr val="tx1"/>
            </a:solidFill>
          </a:endParaRPr>
        </a:p>
      </dgm:t>
    </dgm:pt>
    <dgm:pt modelId="{A8D97829-AF21-4E1E-B3D8-72601C106C87}" type="pres">
      <dgm:prSet presAssocID="{029E2F7B-ABB8-4A34-864D-7F607597BF14}" presName="vert0" presStyleCnt="0">
        <dgm:presLayoutVars>
          <dgm:dir/>
          <dgm:animOne val="branch"/>
          <dgm:animLvl val="lvl"/>
        </dgm:presLayoutVars>
      </dgm:prSet>
      <dgm:spPr/>
    </dgm:pt>
    <dgm:pt modelId="{5F85507B-2E38-456B-BB90-29E9E0A690C0}" type="pres">
      <dgm:prSet presAssocID="{0E71D0DF-FD04-499F-ACF5-61A7DA75E4DB}" presName="thickLine" presStyleLbl="alignNode1" presStyleIdx="0" presStyleCnt="1"/>
      <dgm:spPr/>
    </dgm:pt>
    <dgm:pt modelId="{7ECF00E0-60A0-42AB-926B-B3EF8649D4CC}" type="pres">
      <dgm:prSet presAssocID="{0E71D0DF-FD04-499F-ACF5-61A7DA75E4DB}" presName="horz1" presStyleCnt="0"/>
      <dgm:spPr/>
    </dgm:pt>
    <dgm:pt modelId="{2830B05F-8AD3-4504-A2AE-0DE39A78036D}" type="pres">
      <dgm:prSet presAssocID="{0E71D0DF-FD04-499F-ACF5-61A7DA75E4DB}" presName="tx1" presStyleLbl="revTx" presStyleIdx="0" presStyleCnt="1"/>
      <dgm:spPr/>
    </dgm:pt>
    <dgm:pt modelId="{F6476F73-293B-45C5-8C3E-026109EED617}" type="pres">
      <dgm:prSet presAssocID="{0E71D0DF-FD04-499F-ACF5-61A7DA75E4DB}" presName="vert1" presStyleCnt="0"/>
      <dgm:spPr/>
    </dgm:pt>
  </dgm:ptLst>
  <dgm:cxnLst>
    <dgm:cxn modelId="{66FA1F05-EECC-4CDB-B426-18B8033B10C5}" type="presOf" srcId="{029E2F7B-ABB8-4A34-864D-7F607597BF14}" destId="{A8D97829-AF21-4E1E-B3D8-72601C106C87}" srcOrd="0" destOrd="0" presId="urn:microsoft.com/office/officeart/2008/layout/LinedList"/>
    <dgm:cxn modelId="{D6EEE83A-51B8-4873-9536-83D842EB0AA5}" type="presOf" srcId="{0E71D0DF-FD04-499F-ACF5-61A7DA75E4DB}" destId="{2830B05F-8AD3-4504-A2AE-0DE39A78036D}" srcOrd="0" destOrd="0" presId="urn:microsoft.com/office/officeart/2008/layout/LinedList"/>
    <dgm:cxn modelId="{1A5FED9F-AE96-48D1-BBB8-01D7CCA3D806}" srcId="{029E2F7B-ABB8-4A34-864D-7F607597BF14}" destId="{0E71D0DF-FD04-499F-ACF5-61A7DA75E4DB}" srcOrd="0" destOrd="0" parTransId="{915884DD-B4C1-4760-81BC-4190CB880567}" sibTransId="{DB98535D-869C-419A-8E5E-433289E23C82}"/>
    <dgm:cxn modelId="{D653752A-E2DF-4A5A-8C4F-BBB0A9BE313C}" type="presParOf" srcId="{A8D97829-AF21-4E1E-B3D8-72601C106C87}" destId="{5F85507B-2E38-456B-BB90-29E9E0A690C0}" srcOrd="0" destOrd="0" presId="urn:microsoft.com/office/officeart/2008/layout/LinedList"/>
    <dgm:cxn modelId="{50C55D06-8881-4A22-BED1-8E53A5776011}" type="presParOf" srcId="{A8D97829-AF21-4E1E-B3D8-72601C106C87}" destId="{7ECF00E0-60A0-42AB-926B-B3EF8649D4CC}" srcOrd="1" destOrd="0" presId="urn:microsoft.com/office/officeart/2008/layout/LinedList"/>
    <dgm:cxn modelId="{6CEBED62-4B1A-4849-86F3-8E05297B3FF4}" type="presParOf" srcId="{7ECF00E0-60A0-42AB-926B-B3EF8649D4CC}" destId="{2830B05F-8AD3-4504-A2AE-0DE39A78036D}" srcOrd="0" destOrd="0" presId="urn:microsoft.com/office/officeart/2008/layout/LinedList"/>
    <dgm:cxn modelId="{4164DAC3-7E86-42F3-B3B5-739C8FEA4AF9}" type="presParOf" srcId="{7ECF00E0-60A0-42AB-926B-B3EF8649D4CC}" destId="{F6476F73-293B-45C5-8C3E-026109EED6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6DD4A6F-0C62-451E-8182-43D674C92B7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5A48F5A4-411A-4A84-AF3D-E6DF5352BA66}">
      <dgm:prSet custT="1"/>
      <dgm:spPr/>
      <dgm:t>
        <a:bodyPr/>
        <a:lstStyle/>
        <a:p>
          <a:r>
            <a:rPr lang="es-PE" sz="2000" b="1" dirty="0"/>
            <a:t>1948</a:t>
          </a:r>
          <a:r>
            <a:rPr lang="es-PE" sz="1000" dirty="0"/>
            <a:t>. </a:t>
          </a:r>
        </a:p>
      </dgm:t>
    </dgm:pt>
    <dgm:pt modelId="{79C58812-346A-4BAF-9F41-1A3CC29743E8}" type="parTrans" cxnId="{4D7E108D-FA63-474A-B9AE-C80DFC935426}">
      <dgm:prSet/>
      <dgm:spPr/>
      <dgm:t>
        <a:bodyPr/>
        <a:lstStyle/>
        <a:p>
          <a:endParaRPr lang="es-PE"/>
        </a:p>
      </dgm:t>
    </dgm:pt>
    <dgm:pt modelId="{2871C5F8-9F25-4493-8F21-3D558AE361FE}" type="sibTrans" cxnId="{4D7E108D-FA63-474A-B9AE-C80DFC935426}">
      <dgm:prSet/>
      <dgm:spPr/>
      <dgm:t>
        <a:bodyPr/>
        <a:lstStyle/>
        <a:p>
          <a:endParaRPr lang="es-PE"/>
        </a:p>
      </dgm:t>
    </dgm:pt>
    <dgm:pt modelId="{0DFFB8E2-8251-4ED4-A3BE-62B3E1D1D719}">
      <dgm:prSet custT="1"/>
      <dgm:spPr/>
      <dgm:t>
        <a:bodyPr/>
        <a:lstStyle/>
        <a:p>
          <a:r>
            <a:rPr lang="es-ES" sz="1400" b="1" dirty="0"/>
            <a:t>Declaración Universal de los Derechos Humanos</a:t>
          </a:r>
          <a:endParaRPr lang="es-PE" sz="1400" dirty="0"/>
        </a:p>
      </dgm:t>
    </dgm:pt>
    <dgm:pt modelId="{A5829201-C60A-48E6-810D-B380FA2CC33C}" type="parTrans" cxnId="{87336576-59BC-4B30-9982-5E3F1B419E4F}">
      <dgm:prSet/>
      <dgm:spPr/>
      <dgm:t>
        <a:bodyPr/>
        <a:lstStyle/>
        <a:p>
          <a:endParaRPr lang="es-PE"/>
        </a:p>
      </dgm:t>
    </dgm:pt>
    <dgm:pt modelId="{59BB3658-48FA-471D-8147-8CBE208ADE53}" type="sibTrans" cxnId="{87336576-59BC-4B30-9982-5E3F1B419E4F}">
      <dgm:prSet/>
      <dgm:spPr/>
      <dgm:t>
        <a:bodyPr/>
        <a:lstStyle/>
        <a:p>
          <a:endParaRPr lang="es-PE"/>
        </a:p>
      </dgm:t>
    </dgm:pt>
    <dgm:pt modelId="{4750D42D-597F-474A-9F64-A7BB99E6EE21}">
      <dgm:prSet custT="1"/>
      <dgm:spPr/>
      <dgm:t>
        <a:bodyPr/>
        <a:lstStyle/>
        <a:p>
          <a:r>
            <a:rPr lang="es-PE" sz="1400" b="1" dirty="0"/>
            <a:t>Declaración Americana de los Derechos y Deberes del Hombre</a:t>
          </a:r>
          <a:endParaRPr lang="es-PE" sz="1400" dirty="0"/>
        </a:p>
      </dgm:t>
    </dgm:pt>
    <dgm:pt modelId="{7DF7F55F-9EA5-4760-ACDF-402231C3D30A}" type="parTrans" cxnId="{905BF755-D9E7-4908-8834-986CD6F71BF9}">
      <dgm:prSet/>
      <dgm:spPr/>
      <dgm:t>
        <a:bodyPr/>
        <a:lstStyle/>
        <a:p>
          <a:endParaRPr lang="es-PE"/>
        </a:p>
      </dgm:t>
    </dgm:pt>
    <dgm:pt modelId="{EADE1FF5-FA11-4F9E-BCF0-ECCE95B53717}" type="sibTrans" cxnId="{905BF755-D9E7-4908-8834-986CD6F71BF9}">
      <dgm:prSet/>
      <dgm:spPr/>
      <dgm:t>
        <a:bodyPr/>
        <a:lstStyle/>
        <a:p>
          <a:endParaRPr lang="es-PE"/>
        </a:p>
      </dgm:t>
    </dgm:pt>
    <dgm:pt modelId="{A4CF59D7-0B63-45E1-AB8C-AB6E393AF8BF}">
      <dgm:prSet custT="1"/>
      <dgm:spPr/>
      <dgm:t>
        <a:bodyPr/>
        <a:lstStyle/>
        <a:p>
          <a:r>
            <a:rPr lang="es-PE" sz="2000" b="1" dirty="0"/>
            <a:t>1976</a:t>
          </a:r>
          <a:endParaRPr lang="es-PE" sz="1000" dirty="0"/>
        </a:p>
      </dgm:t>
    </dgm:pt>
    <dgm:pt modelId="{42854AC3-040A-444A-A1E1-9FD289610689}" type="parTrans" cxnId="{65A4B54D-7562-433B-9755-FD6B355449B5}">
      <dgm:prSet/>
      <dgm:spPr/>
      <dgm:t>
        <a:bodyPr/>
        <a:lstStyle/>
        <a:p>
          <a:endParaRPr lang="es-PE"/>
        </a:p>
      </dgm:t>
    </dgm:pt>
    <dgm:pt modelId="{35A8E594-14FF-4C3A-8346-D2AFBAE8BF24}" type="sibTrans" cxnId="{65A4B54D-7562-433B-9755-FD6B355449B5}">
      <dgm:prSet/>
      <dgm:spPr/>
      <dgm:t>
        <a:bodyPr/>
        <a:lstStyle/>
        <a:p>
          <a:endParaRPr lang="es-PE"/>
        </a:p>
      </dgm:t>
    </dgm:pt>
    <dgm:pt modelId="{7AF22224-A045-45E7-AAA8-5A4A8757EC94}">
      <dgm:prSet custT="1"/>
      <dgm:spPr/>
      <dgm:t>
        <a:bodyPr/>
        <a:lstStyle/>
        <a:p>
          <a:r>
            <a:rPr lang="es-PE" sz="1400" b="1" dirty="0"/>
            <a:t>Pacto Internacional de los DD Civiles y Políticos </a:t>
          </a:r>
          <a:endParaRPr lang="es-PE" sz="1400" dirty="0"/>
        </a:p>
      </dgm:t>
    </dgm:pt>
    <dgm:pt modelId="{FAA93D08-B09A-44AE-8068-45FA0AF6A3C4}" type="parTrans" cxnId="{F5DAA318-8386-4BA6-B705-01710D32401D}">
      <dgm:prSet/>
      <dgm:spPr/>
      <dgm:t>
        <a:bodyPr/>
        <a:lstStyle/>
        <a:p>
          <a:endParaRPr lang="es-PE"/>
        </a:p>
      </dgm:t>
    </dgm:pt>
    <dgm:pt modelId="{37AD3C06-3C6A-4BEB-8EBE-C4D4BB68A47E}" type="sibTrans" cxnId="{F5DAA318-8386-4BA6-B705-01710D32401D}">
      <dgm:prSet/>
      <dgm:spPr/>
      <dgm:t>
        <a:bodyPr/>
        <a:lstStyle/>
        <a:p>
          <a:endParaRPr lang="es-PE"/>
        </a:p>
      </dgm:t>
    </dgm:pt>
    <dgm:pt modelId="{CF845C18-0274-4B2A-A141-22C1E68115B0}">
      <dgm:prSet custT="1"/>
      <dgm:spPr/>
      <dgm:t>
        <a:bodyPr/>
        <a:lstStyle/>
        <a:p>
          <a:r>
            <a:rPr lang="es-PE" sz="2000" b="1" dirty="0"/>
            <a:t>1981</a:t>
          </a:r>
          <a:endParaRPr lang="es-PE" sz="1800" dirty="0"/>
        </a:p>
      </dgm:t>
    </dgm:pt>
    <dgm:pt modelId="{5B4D2C96-0301-4156-A5DE-FC040941CF19}" type="parTrans" cxnId="{C2F2F628-049C-479A-A6C8-CD1C50BAB484}">
      <dgm:prSet/>
      <dgm:spPr/>
      <dgm:t>
        <a:bodyPr/>
        <a:lstStyle/>
        <a:p>
          <a:endParaRPr lang="es-PE"/>
        </a:p>
      </dgm:t>
    </dgm:pt>
    <dgm:pt modelId="{B000D0AF-28BC-433F-8D65-C035CA5F7A3C}" type="sibTrans" cxnId="{C2F2F628-049C-479A-A6C8-CD1C50BAB484}">
      <dgm:prSet/>
      <dgm:spPr/>
      <dgm:t>
        <a:bodyPr/>
        <a:lstStyle/>
        <a:p>
          <a:endParaRPr lang="es-PE"/>
        </a:p>
      </dgm:t>
    </dgm:pt>
    <dgm:pt modelId="{A64A1159-F654-473B-B5D4-91057765316C}">
      <dgm:prSet/>
      <dgm:spPr/>
      <dgm:t>
        <a:bodyPr/>
        <a:lstStyle/>
        <a:p>
          <a:r>
            <a:rPr lang="es-PE" b="1" dirty="0"/>
            <a:t>Declaración sobre la eliminación de todas las formas de intolerancia y discriminación fundadas en la religión o las convicciones</a:t>
          </a:r>
          <a:endParaRPr lang="es-PE" dirty="0"/>
        </a:p>
      </dgm:t>
    </dgm:pt>
    <dgm:pt modelId="{A22A2020-AB3C-431E-A50C-75F8B3E8968B}" type="parTrans" cxnId="{150E73F3-BC4A-4B21-B067-B75A12B02D72}">
      <dgm:prSet/>
      <dgm:spPr/>
      <dgm:t>
        <a:bodyPr/>
        <a:lstStyle/>
        <a:p>
          <a:endParaRPr lang="es-PE"/>
        </a:p>
      </dgm:t>
    </dgm:pt>
    <dgm:pt modelId="{1931762E-FA27-4570-B387-0AE8C65A1108}" type="sibTrans" cxnId="{150E73F3-BC4A-4B21-B067-B75A12B02D72}">
      <dgm:prSet/>
      <dgm:spPr/>
      <dgm:t>
        <a:bodyPr/>
        <a:lstStyle/>
        <a:p>
          <a:endParaRPr lang="es-PE"/>
        </a:p>
      </dgm:t>
    </dgm:pt>
    <dgm:pt modelId="{272E8941-974D-4AE6-8DB8-0A93323AF923}" type="pres">
      <dgm:prSet presAssocID="{66DD4A6F-0C62-451E-8182-43D674C92B7E}" presName="Name0" presStyleCnt="0">
        <dgm:presLayoutVars>
          <dgm:dir/>
          <dgm:resizeHandles val="exact"/>
        </dgm:presLayoutVars>
      </dgm:prSet>
      <dgm:spPr/>
    </dgm:pt>
    <dgm:pt modelId="{F11EC69B-3733-46DD-951F-D57B5FCC3C60}" type="pres">
      <dgm:prSet presAssocID="{66DD4A6F-0C62-451E-8182-43D674C92B7E}" presName="arrow" presStyleLbl="bgShp" presStyleIdx="0" presStyleCnt="1" custScaleY="52600"/>
      <dgm:spPr/>
    </dgm:pt>
    <dgm:pt modelId="{746FE980-CE88-4D74-9B3B-8F76959EA993}" type="pres">
      <dgm:prSet presAssocID="{66DD4A6F-0C62-451E-8182-43D674C92B7E}" presName="points" presStyleCnt="0"/>
      <dgm:spPr/>
    </dgm:pt>
    <dgm:pt modelId="{B36A09A9-E66C-4AA1-A242-8CFE052604EF}" type="pres">
      <dgm:prSet presAssocID="{5A48F5A4-411A-4A84-AF3D-E6DF5352BA66}" presName="compositeA" presStyleCnt="0"/>
      <dgm:spPr/>
    </dgm:pt>
    <dgm:pt modelId="{395FBE90-9BC1-4F3E-A9F2-EE02F5FDCF2C}" type="pres">
      <dgm:prSet presAssocID="{5A48F5A4-411A-4A84-AF3D-E6DF5352BA66}" presName="textA" presStyleLbl="revTx" presStyleIdx="0" presStyleCnt="7" custScaleX="160626">
        <dgm:presLayoutVars>
          <dgm:bulletEnabled val="1"/>
        </dgm:presLayoutVars>
      </dgm:prSet>
      <dgm:spPr/>
    </dgm:pt>
    <dgm:pt modelId="{A62F64DF-0BB1-4678-9F45-BC470FBAC5BF}" type="pres">
      <dgm:prSet presAssocID="{5A48F5A4-411A-4A84-AF3D-E6DF5352BA66}" presName="circleA" presStyleLbl="node1" presStyleIdx="0" presStyleCnt="7"/>
      <dgm:spPr/>
    </dgm:pt>
    <dgm:pt modelId="{A9B5A685-3548-47BF-8938-285FE3F204DF}" type="pres">
      <dgm:prSet presAssocID="{5A48F5A4-411A-4A84-AF3D-E6DF5352BA66}" presName="spaceA" presStyleCnt="0"/>
      <dgm:spPr/>
    </dgm:pt>
    <dgm:pt modelId="{6430DD64-3A10-4889-B323-CC45DC24C5E8}" type="pres">
      <dgm:prSet presAssocID="{2871C5F8-9F25-4493-8F21-3D558AE361FE}" presName="space" presStyleCnt="0"/>
      <dgm:spPr/>
    </dgm:pt>
    <dgm:pt modelId="{4544F326-09C0-47A2-AFF0-91CC8DBB7557}" type="pres">
      <dgm:prSet presAssocID="{0DFFB8E2-8251-4ED4-A3BE-62B3E1D1D719}" presName="compositeB" presStyleCnt="0"/>
      <dgm:spPr/>
    </dgm:pt>
    <dgm:pt modelId="{FB107A49-DE9F-450C-9447-A46EC4419126}" type="pres">
      <dgm:prSet presAssocID="{0DFFB8E2-8251-4ED4-A3BE-62B3E1D1D719}" presName="textB" presStyleLbl="revTx" presStyleIdx="1" presStyleCnt="7" custScaleX="227728">
        <dgm:presLayoutVars>
          <dgm:bulletEnabled val="1"/>
        </dgm:presLayoutVars>
      </dgm:prSet>
      <dgm:spPr/>
    </dgm:pt>
    <dgm:pt modelId="{6A86D9BB-545C-48B4-BFFB-3465F6E5F2F6}" type="pres">
      <dgm:prSet presAssocID="{0DFFB8E2-8251-4ED4-A3BE-62B3E1D1D719}" presName="circleB" presStyleLbl="node1" presStyleIdx="1" presStyleCnt="7"/>
      <dgm:spPr>
        <a:solidFill>
          <a:schemeClr val="bg1">
            <a:lumMod val="85000"/>
          </a:schemeClr>
        </a:solidFill>
      </dgm:spPr>
    </dgm:pt>
    <dgm:pt modelId="{E2C4F91F-A8FD-46E9-A0B4-D9D245A91509}" type="pres">
      <dgm:prSet presAssocID="{0DFFB8E2-8251-4ED4-A3BE-62B3E1D1D719}" presName="spaceB" presStyleCnt="0"/>
      <dgm:spPr/>
    </dgm:pt>
    <dgm:pt modelId="{BBD424B6-B262-4B72-A310-A07D7BC7F94F}" type="pres">
      <dgm:prSet presAssocID="{59BB3658-48FA-471D-8147-8CBE208ADE53}" presName="space" presStyleCnt="0"/>
      <dgm:spPr/>
    </dgm:pt>
    <dgm:pt modelId="{55ECE344-6AE0-4F04-8AFC-D7DD31617821}" type="pres">
      <dgm:prSet presAssocID="{4750D42D-597F-474A-9F64-A7BB99E6EE21}" presName="compositeA" presStyleCnt="0"/>
      <dgm:spPr/>
    </dgm:pt>
    <dgm:pt modelId="{20EAFB56-472D-4319-B6DE-808956F30856}" type="pres">
      <dgm:prSet presAssocID="{4750D42D-597F-474A-9F64-A7BB99E6EE21}" presName="textA" presStyleLbl="revTx" presStyleIdx="2" presStyleCnt="7" custScaleX="227833">
        <dgm:presLayoutVars>
          <dgm:bulletEnabled val="1"/>
        </dgm:presLayoutVars>
      </dgm:prSet>
      <dgm:spPr/>
    </dgm:pt>
    <dgm:pt modelId="{04126A79-9B1D-4011-8A83-14B592F576D4}" type="pres">
      <dgm:prSet presAssocID="{4750D42D-597F-474A-9F64-A7BB99E6EE21}" presName="circleA" presStyleLbl="node1" presStyleIdx="2" presStyleCnt="7"/>
      <dgm:spPr>
        <a:solidFill>
          <a:schemeClr val="bg1">
            <a:lumMod val="85000"/>
          </a:schemeClr>
        </a:solidFill>
      </dgm:spPr>
    </dgm:pt>
    <dgm:pt modelId="{F5A0A384-9DB5-4EA4-92F5-6C9D43296D46}" type="pres">
      <dgm:prSet presAssocID="{4750D42D-597F-474A-9F64-A7BB99E6EE21}" presName="spaceA" presStyleCnt="0"/>
      <dgm:spPr/>
    </dgm:pt>
    <dgm:pt modelId="{544E60D8-0D30-4123-960F-89904FE350F0}" type="pres">
      <dgm:prSet presAssocID="{EADE1FF5-FA11-4F9E-BCF0-ECCE95B53717}" presName="space" presStyleCnt="0"/>
      <dgm:spPr/>
    </dgm:pt>
    <dgm:pt modelId="{90D4DB08-2447-4792-9E0F-3824699A2A32}" type="pres">
      <dgm:prSet presAssocID="{A4CF59D7-0B63-45E1-AB8C-AB6E393AF8BF}" presName="compositeB" presStyleCnt="0"/>
      <dgm:spPr/>
    </dgm:pt>
    <dgm:pt modelId="{35FF15B4-F363-4DA3-9085-60D80F720C70}" type="pres">
      <dgm:prSet presAssocID="{A4CF59D7-0B63-45E1-AB8C-AB6E393AF8BF}" presName="textB" presStyleLbl="revTx" presStyleIdx="3" presStyleCnt="7" custScaleX="208142">
        <dgm:presLayoutVars>
          <dgm:bulletEnabled val="1"/>
        </dgm:presLayoutVars>
      </dgm:prSet>
      <dgm:spPr/>
    </dgm:pt>
    <dgm:pt modelId="{1860E219-861C-4A7F-99A9-5B613EC860A7}" type="pres">
      <dgm:prSet presAssocID="{A4CF59D7-0B63-45E1-AB8C-AB6E393AF8BF}" presName="circleB" presStyleLbl="node1" presStyleIdx="3" presStyleCnt="7"/>
      <dgm:spPr/>
    </dgm:pt>
    <dgm:pt modelId="{8740C397-CC70-4896-9817-891481937E3C}" type="pres">
      <dgm:prSet presAssocID="{A4CF59D7-0B63-45E1-AB8C-AB6E393AF8BF}" presName="spaceB" presStyleCnt="0"/>
      <dgm:spPr/>
    </dgm:pt>
    <dgm:pt modelId="{17E1EBAD-0092-416B-82A8-F17D6E060442}" type="pres">
      <dgm:prSet presAssocID="{35A8E594-14FF-4C3A-8346-D2AFBAE8BF24}" presName="space" presStyleCnt="0"/>
      <dgm:spPr/>
    </dgm:pt>
    <dgm:pt modelId="{232FB048-25A7-4152-B987-8AC5C2091265}" type="pres">
      <dgm:prSet presAssocID="{7AF22224-A045-45E7-AAA8-5A4A8757EC94}" presName="compositeA" presStyleCnt="0"/>
      <dgm:spPr/>
    </dgm:pt>
    <dgm:pt modelId="{6EDC74ED-A419-4DD5-943D-04E31A8D3988}" type="pres">
      <dgm:prSet presAssocID="{7AF22224-A045-45E7-AAA8-5A4A8757EC94}" presName="textA" presStyleLbl="revTx" presStyleIdx="4" presStyleCnt="7" custScaleX="253790" custLinFactNeighborX="-42058" custLinFactNeighborY="3546">
        <dgm:presLayoutVars>
          <dgm:bulletEnabled val="1"/>
        </dgm:presLayoutVars>
      </dgm:prSet>
      <dgm:spPr/>
    </dgm:pt>
    <dgm:pt modelId="{29328102-0CFD-49EC-8449-6CEDE740D6BD}" type="pres">
      <dgm:prSet presAssocID="{7AF22224-A045-45E7-AAA8-5A4A8757EC94}" presName="circleA" presStyleLbl="node1" presStyleIdx="4" presStyleCnt="7"/>
      <dgm:spPr>
        <a:solidFill>
          <a:schemeClr val="bg1">
            <a:lumMod val="85000"/>
          </a:schemeClr>
        </a:solidFill>
      </dgm:spPr>
    </dgm:pt>
    <dgm:pt modelId="{6D6A56DE-A1D3-4095-B586-0626229B6D53}" type="pres">
      <dgm:prSet presAssocID="{7AF22224-A045-45E7-AAA8-5A4A8757EC94}" presName="spaceA" presStyleCnt="0"/>
      <dgm:spPr/>
    </dgm:pt>
    <dgm:pt modelId="{8B53DC99-DAE0-46A0-9619-5311A0C7E0AA}" type="pres">
      <dgm:prSet presAssocID="{37AD3C06-3C6A-4BEB-8EBE-C4D4BB68A47E}" presName="space" presStyleCnt="0"/>
      <dgm:spPr/>
    </dgm:pt>
    <dgm:pt modelId="{F5B4E6CD-C0CE-4898-93E3-B82C3967036E}" type="pres">
      <dgm:prSet presAssocID="{CF845C18-0274-4B2A-A141-22C1E68115B0}" presName="compositeB" presStyleCnt="0"/>
      <dgm:spPr/>
    </dgm:pt>
    <dgm:pt modelId="{4865E4BE-02B2-4BF1-AD5F-87639E889A34}" type="pres">
      <dgm:prSet presAssocID="{CF845C18-0274-4B2A-A141-22C1E68115B0}" presName="textB" presStyleLbl="revTx" presStyleIdx="5" presStyleCnt="7" custScaleX="177374" custLinFactNeighborX="37058" custLinFactNeighborY="-94387">
        <dgm:presLayoutVars>
          <dgm:bulletEnabled val="1"/>
        </dgm:presLayoutVars>
      </dgm:prSet>
      <dgm:spPr/>
    </dgm:pt>
    <dgm:pt modelId="{2E36B180-B86A-45BC-8A8F-1A9D65E34278}" type="pres">
      <dgm:prSet presAssocID="{CF845C18-0274-4B2A-A141-22C1E68115B0}" presName="circleB" presStyleLbl="node1" presStyleIdx="5" presStyleCnt="7"/>
      <dgm:spPr/>
    </dgm:pt>
    <dgm:pt modelId="{2FF87A6C-3417-4E88-ACD6-F6EB17FD1EB7}" type="pres">
      <dgm:prSet presAssocID="{CF845C18-0274-4B2A-A141-22C1E68115B0}" presName="spaceB" presStyleCnt="0"/>
      <dgm:spPr/>
    </dgm:pt>
    <dgm:pt modelId="{0B95C661-6997-42EF-9519-D92702EB883E}" type="pres">
      <dgm:prSet presAssocID="{B000D0AF-28BC-433F-8D65-C035CA5F7A3C}" presName="space" presStyleCnt="0"/>
      <dgm:spPr/>
    </dgm:pt>
    <dgm:pt modelId="{27D1AC9B-E984-4E75-8A6C-DAD6ACD1321B}" type="pres">
      <dgm:prSet presAssocID="{A64A1159-F654-473B-B5D4-91057765316C}" presName="compositeA" presStyleCnt="0"/>
      <dgm:spPr/>
    </dgm:pt>
    <dgm:pt modelId="{B4CC4577-6A83-43F2-B8E7-37E68157470F}" type="pres">
      <dgm:prSet presAssocID="{A64A1159-F654-473B-B5D4-91057765316C}" presName="textA" presStyleLbl="revTx" presStyleIdx="6" presStyleCnt="7" custScaleX="288977" custLinFactY="38298" custLinFactNeighborX="41952" custLinFactNeighborY="100000">
        <dgm:presLayoutVars>
          <dgm:bulletEnabled val="1"/>
        </dgm:presLayoutVars>
      </dgm:prSet>
      <dgm:spPr/>
    </dgm:pt>
    <dgm:pt modelId="{D65509BD-8DED-497B-B263-B8F4EAE72F11}" type="pres">
      <dgm:prSet presAssocID="{A64A1159-F654-473B-B5D4-91057765316C}" presName="circleA" presStyleLbl="node1" presStyleIdx="6" presStyleCnt="7"/>
      <dgm:spPr>
        <a:solidFill>
          <a:schemeClr val="bg1">
            <a:lumMod val="85000"/>
          </a:schemeClr>
        </a:solidFill>
      </dgm:spPr>
    </dgm:pt>
    <dgm:pt modelId="{DFBEFC4E-2AA1-41DD-919E-F544C384293E}" type="pres">
      <dgm:prSet presAssocID="{A64A1159-F654-473B-B5D4-91057765316C}" presName="spaceA" presStyleCnt="0"/>
      <dgm:spPr/>
    </dgm:pt>
  </dgm:ptLst>
  <dgm:cxnLst>
    <dgm:cxn modelId="{B71CBE09-02A2-4DCC-ABEE-D5A236251C13}" type="presOf" srcId="{7AF22224-A045-45E7-AAA8-5A4A8757EC94}" destId="{6EDC74ED-A419-4DD5-943D-04E31A8D3988}" srcOrd="0" destOrd="0" presId="urn:microsoft.com/office/officeart/2005/8/layout/hProcess11"/>
    <dgm:cxn modelId="{F5DAA318-8386-4BA6-B705-01710D32401D}" srcId="{66DD4A6F-0C62-451E-8182-43D674C92B7E}" destId="{7AF22224-A045-45E7-AAA8-5A4A8757EC94}" srcOrd="4" destOrd="0" parTransId="{FAA93D08-B09A-44AE-8068-45FA0AF6A3C4}" sibTransId="{37AD3C06-3C6A-4BEB-8EBE-C4D4BB68A47E}"/>
    <dgm:cxn modelId="{C2F2F628-049C-479A-A6C8-CD1C50BAB484}" srcId="{66DD4A6F-0C62-451E-8182-43D674C92B7E}" destId="{CF845C18-0274-4B2A-A141-22C1E68115B0}" srcOrd="5" destOrd="0" parTransId="{5B4D2C96-0301-4156-A5DE-FC040941CF19}" sibTransId="{B000D0AF-28BC-433F-8D65-C035CA5F7A3C}"/>
    <dgm:cxn modelId="{020CC62A-FF97-422D-A9BE-CC44108B0AED}" type="presOf" srcId="{4750D42D-597F-474A-9F64-A7BB99E6EE21}" destId="{20EAFB56-472D-4319-B6DE-808956F30856}" srcOrd="0" destOrd="0" presId="urn:microsoft.com/office/officeart/2005/8/layout/hProcess11"/>
    <dgm:cxn modelId="{EA4EDA39-FB05-424D-A1D7-B9BD3D8DAC12}" type="presOf" srcId="{A64A1159-F654-473B-B5D4-91057765316C}" destId="{B4CC4577-6A83-43F2-B8E7-37E68157470F}" srcOrd="0" destOrd="0" presId="urn:microsoft.com/office/officeart/2005/8/layout/hProcess11"/>
    <dgm:cxn modelId="{65A4B54D-7562-433B-9755-FD6B355449B5}" srcId="{66DD4A6F-0C62-451E-8182-43D674C92B7E}" destId="{A4CF59D7-0B63-45E1-AB8C-AB6E393AF8BF}" srcOrd="3" destOrd="0" parTransId="{42854AC3-040A-444A-A1E1-9FD289610689}" sibTransId="{35A8E594-14FF-4C3A-8346-D2AFBAE8BF24}"/>
    <dgm:cxn modelId="{905BF755-D9E7-4908-8834-986CD6F71BF9}" srcId="{66DD4A6F-0C62-451E-8182-43D674C92B7E}" destId="{4750D42D-597F-474A-9F64-A7BB99E6EE21}" srcOrd="2" destOrd="0" parTransId="{7DF7F55F-9EA5-4760-ACDF-402231C3D30A}" sibTransId="{EADE1FF5-FA11-4F9E-BCF0-ECCE95B53717}"/>
    <dgm:cxn modelId="{87336576-59BC-4B30-9982-5E3F1B419E4F}" srcId="{66DD4A6F-0C62-451E-8182-43D674C92B7E}" destId="{0DFFB8E2-8251-4ED4-A3BE-62B3E1D1D719}" srcOrd="1" destOrd="0" parTransId="{A5829201-C60A-48E6-810D-B380FA2CC33C}" sibTransId="{59BB3658-48FA-471D-8147-8CBE208ADE53}"/>
    <dgm:cxn modelId="{81A46577-FF03-4F23-B6EB-937E4840A0E2}" type="presOf" srcId="{CF845C18-0274-4B2A-A141-22C1E68115B0}" destId="{4865E4BE-02B2-4BF1-AD5F-87639E889A34}" srcOrd="0" destOrd="0" presId="urn:microsoft.com/office/officeart/2005/8/layout/hProcess11"/>
    <dgm:cxn modelId="{4D7E108D-FA63-474A-B9AE-C80DFC935426}" srcId="{66DD4A6F-0C62-451E-8182-43D674C92B7E}" destId="{5A48F5A4-411A-4A84-AF3D-E6DF5352BA66}" srcOrd="0" destOrd="0" parTransId="{79C58812-346A-4BAF-9F41-1A3CC29743E8}" sibTransId="{2871C5F8-9F25-4493-8F21-3D558AE361FE}"/>
    <dgm:cxn modelId="{1E00D0BE-59D5-4DDC-9B10-AEAA0E2770B6}" type="presOf" srcId="{0DFFB8E2-8251-4ED4-A3BE-62B3E1D1D719}" destId="{FB107A49-DE9F-450C-9447-A46EC4419126}" srcOrd="0" destOrd="0" presId="urn:microsoft.com/office/officeart/2005/8/layout/hProcess11"/>
    <dgm:cxn modelId="{07CCB8C7-F48F-4ECC-9FEA-F382D8991522}" type="presOf" srcId="{A4CF59D7-0B63-45E1-AB8C-AB6E393AF8BF}" destId="{35FF15B4-F363-4DA3-9085-60D80F720C70}" srcOrd="0" destOrd="0" presId="urn:microsoft.com/office/officeart/2005/8/layout/hProcess11"/>
    <dgm:cxn modelId="{3C908BDF-80C5-48DD-A30A-E8C06C765097}" type="presOf" srcId="{5A48F5A4-411A-4A84-AF3D-E6DF5352BA66}" destId="{395FBE90-9BC1-4F3E-A9F2-EE02F5FDCF2C}" srcOrd="0" destOrd="0" presId="urn:microsoft.com/office/officeart/2005/8/layout/hProcess11"/>
    <dgm:cxn modelId="{150E73F3-BC4A-4B21-B067-B75A12B02D72}" srcId="{66DD4A6F-0C62-451E-8182-43D674C92B7E}" destId="{A64A1159-F654-473B-B5D4-91057765316C}" srcOrd="6" destOrd="0" parTransId="{A22A2020-AB3C-431E-A50C-75F8B3E8968B}" sibTransId="{1931762E-FA27-4570-B387-0AE8C65A1108}"/>
    <dgm:cxn modelId="{EBADDEFD-70B6-4536-97EF-6267AFEB67E8}" type="presOf" srcId="{66DD4A6F-0C62-451E-8182-43D674C92B7E}" destId="{272E8941-974D-4AE6-8DB8-0A93323AF923}" srcOrd="0" destOrd="0" presId="urn:microsoft.com/office/officeart/2005/8/layout/hProcess11"/>
    <dgm:cxn modelId="{28361AF7-9A45-4586-B980-E6B24461457A}" type="presParOf" srcId="{272E8941-974D-4AE6-8DB8-0A93323AF923}" destId="{F11EC69B-3733-46DD-951F-D57B5FCC3C60}" srcOrd="0" destOrd="0" presId="urn:microsoft.com/office/officeart/2005/8/layout/hProcess11"/>
    <dgm:cxn modelId="{3D320965-30C8-4C94-9A56-DD98E690B136}" type="presParOf" srcId="{272E8941-974D-4AE6-8DB8-0A93323AF923}" destId="{746FE980-CE88-4D74-9B3B-8F76959EA993}" srcOrd="1" destOrd="0" presId="urn:microsoft.com/office/officeart/2005/8/layout/hProcess11"/>
    <dgm:cxn modelId="{92C98264-91FC-4647-A1D3-64969278878C}" type="presParOf" srcId="{746FE980-CE88-4D74-9B3B-8F76959EA993}" destId="{B36A09A9-E66C-4AA1-A242-8CFE052604EF}" srcOrd="0" destOrd="0" presId="urn:microsoft.com/office/officeart/2005/8/layout/hProcess11"/>
    <dgm:cxn modelId="{A8C8CDDE-B812-4AB9-B626-4344A3970B37}" type="presParOf" srcId="{B36A09A9-E66C-4AA1-A242-8CFE052604EF}" destId="{395FBE90-9BC1-4F3E-A9F2-EE02F5FDCF2C}" srcOrd="0" destOrd="0" presId="urn:microsoft.com/office/officeart/2005/8/layout/hProcess11"/>
    <dgm:cxn modelId="{FD28F342-260C-42AA-B96D-37B893C752FA}" type="presParOf" srcId="{B36A09A9-E66C-4AA1-A242-8CFE052604EF}" destId="{A62F64DF-0BB1-4678-9F45-BC470FBAC5BF}" srcOrd="1" destOrd="0" presId="urn:microsoft.com/office/officeart/2005/8/layout/hProcess11"/>
    <dgm:cxn modelId="{D61D631C-57F9-412B-B63F-870786D433D4}" type="presParOf" srcId="{B36A09A9-E66C-4AA1-A242-8CFE052604EF}" destId="{A9B5A685-3548-47BF-8938-285FE3F204DF}" srcOrd="2" destOrd="0" presId="urn:microsoft.com/office/officeart/2005/8/layout/hProcess11"/>
    <dgm:cxn modelId="{61AF733F-2C67-4837-9183-DFE84EE87573}" type="presParOf" srcId="{746FE980-CE88-4D74-9B3B-8F76959EA993}" destId="{6430DD64-3A10-4889-B323-CC45DC24C5E8}" srcOrd="1" destOrd="0" presId="urn:microsoft.com/office/officeart/2005/8/layout/hProcess11"/>
    <dgm:cxn modelId="{E6A2BF34-1FEE-4E9A-9D02-0C0286400EF8}" type="presParOf" srcId="{746FE980-CE88-4D74-9B3B-8F76959EA993}" destId="{4544F326-09C0-47A2-AFF0-91CC8DBB7557}" srcOrd="2" destOrd="0" presId="urn:microsoft.com/office/officeart/2005/8/layout/hProcess11"/>
    <dgm:cxn modelId="{CE480A61-FD1E-4744-8B94-F7BD7D342C9C}" type="presParOf" srcId="{4544F326-09C0-47A2-AFF0-91CC8DBB7557}" destId="{FB107A49-DE9F-450C-9447-A46EC4419126}" srcOrd="0" destOrd="0" presId="urn:microsoft.com/office/officeart/2005/8/layout/hProcess11"/>
    <dgm:cxn modelId="{025ACC10-4FD7-4FA7-AB5C-D26E1BD1D364}" type="presParOf" srcId="{4544F326-09C0-47A2-AFF0-91CC8DBB7557}" destId="{6A86D9BB-545C-48B4-BFFB-3465F6E5F2F6}" srcOrd="1" destOrd="0" presId="urn:microsoft.com/office/officeart/2005/8/layout/hProcess11"/>
    <dgm:cxn modelId="{C0FD9F3E-091B-4054-A716-CEC758658AC1}" type="presParOf" srcId="{4544F326-09C0-47A2-AFF0-91CC8DBB7557}" destId="{E2C4F91F-A8FD-46E9-A0B4-D9D245A91509}" srcOrd="2" destOrd="0" presId="urn:microsoft.com/office/officeart/2005/8/layout/hProcess11"/>
    <dgm:cxn modelId="{CD4A817C-204A-4EFF-954A-718723B03A2B}" type="presParOf" srcId="{746FE980-CE88-4D74-9B3B-8F76959EA993}" destId="{BBD424B6-B262-4B72-A310-A07D7BC7F94F}" srcOrd="3" destOrd="0" presId="urn:microsoft.com/office/officeart/2005/8/layout/hProcess11"/>
    <dgm:cxn modelId="{C30D2674-3394-4B50-810E-7DD3AF6D2647}" type="presParOf" srcId="{746FE980-CE88-4D74-9B3B-8F76959EA993}" destId="{55ECE344-6AE0-4F04-8AFC-D7DD31617821}" srcOrd="4" destOrd="0" presId="urn:microsoft.com/office/officeart/2005/8/layout/hProcess11"/>
    <dgm:cxn modelId="{D1BF8EBC-634D-42A7-9762-691EFE421FED}" type="presParOf" srcId="{55ECE344-6AE0-4F04-8AFC-D7DD31617821}" destId="{20EAFB56-472D-4319-B6DE-808956F30856}" srcOrd="0" destOrd="0" presId="urn:microsoft.com/office/officeart/2005/8/layout/hProcess11"/>
    <dgm:cxn modelId="{7F01EB8E-C293-4867-8995-C6B0C3C48482}" type="presParOf" srcId="{55ECE344-6AE0-4F04-8AFC-D7DD31617821}" destId="{04126A79-9B1D-4011-8A83-14B592F576D4}" srcOrd="1" destOrd="0" presId="urn:microsoft.com/office/officeart/2005/8/layout/hProcess11"/>
    <dgm:cxn modelId="{07537B88-543D-4B43-A435-E631E3B0E7B1}" type="presParOf" srcId="{55ECE344-6AE0-4F04-8AFC-D7DD31617821}" destId="{F5A0A384-9DB5-4EA4-92F5-6C9D43296D46}" srcOrd="2" destOrd="0" presId="urn:microsoft.com/office/officeart/2005/8/layout/hProcess11"/>
    <dgm:cxn modelId="{6811A93A-0434-47DA-892D-3E554921463A}" type="presParOf" srcId="{746FE980-CE88-4D74-9B3B-8F76959EA993}" destId="{544E60D8-0D30-4123-960F-89904FE350F0}" srcOrd="5" destOrd="0" presId="urn:microsoft.com/office/officeart/2005/8/layout/hProcess11"/>
    <dgm:cxn modelId="{DF9ED1A9-7663-4CEA-9648-E545BB48E0D2}" type="presParOf" srcId="{746FE980-CE88-4D74-9B3B-8F76959EA993}" destId="{90D4DB08-2447-4792-9E0F-3824699A2A32}" srcOrd="6" destOrd="0" presId="urn:microsoft.com/office/officeart/2005/8/layout/hProcess11"/>
    <dgm:cxn modelId="{58442EBE-C048-4DDC-A7FC-DA7D6A8B4714}" type="presParOf" srcId="{90D4DB08-2447-4792-9E0F-3824699A2A32}" destId="{35FF15B4-F363-4DA3-9085-60D80F720C70}" srcOrd="0" destOrd="0" presId="urn:microsoft.com/office/officeart/2005/8/layout/hProcess11"/>
    <dgm:cxn modelId="{BC53AC67-8E64-42C4-944B-5CD7C3B42C9D}" type="presParOf" srcId="{90D4DB08-2447-4792-9E0F-3824699A2A32}" destId="{1860E219-861C-4A7F-99A9-5B613EC860A7}" srcOrd="1" destOrd="0" presId="urn:microsoft.com/office/officeart/2005/8/layout/hProcess11"/>
    <dgm:cxn modelId="{92059E2E-FDFB-4AA6-91C9-40321E6561F3}" type="presParOf" srcId="{90D4DB08-2447-4792-9E0F-3824699A2A32}" destId="{8740C397-CC70-4896-9817-891481937E3C}" srcOrd="2" destOrd="0" presId="urn:microsoft.com/office/officeart/2005/8/layout/hProcess11"/>
    <dgm:cxn modelId="{CA28D7BE-01BC-4154-A18E-3642A347421D}" type="presParOf" srcId="{746FE980-CE88-4D74-9B3B-8F76959EA993}" destId="{17E1EBAD-0092-416B-82A8-F17D6E060442}" srcOrd="7" destOrd="0" presId="urn:microsoft.com/office/officeart/2005/8/layout/hProcess11"/>
    <dgm:cxn modelId="{94A0D5B0-17F5-4C1F-9E41-EAF9D500A78F}" type="presParOf" srcId="{746FE980-CE88-4D74-9B3B-8F76959EA993}" destId="{232FB048-25A7-4152-B987-8AC5C2091265}" srcOrd="8" destOrd="0" presId="urn:microsoft.com/office/officeart/2005/8/layout/hProcess11"/>
    <dgm:cxn modelId="{AD7ABD88-EB8D-414F-A7E1-64AEC8005CDD}" type="presParOf" srcId="{232FB048-25A7-4152-B987-8AC5C2091265}" destId="{6EDC74ED-A419-4DD5-943D-04E31A8D3988}" srcOrd="0" destOrd="0" presId="urn:microsoft.com/office/officeart/2005/8/layout/hProcess11"/>
    <dgm:cxn modelId="{BC6481C5-A228-4F0C-82CF-8E8D8E70B07A}" type="presParOf" srcId="{232FB048-25A7-4152-B987-8AC5C2091265}" destId="{29328102-0CFD-49EC-8449-6CEDE740D6BD}" srcOrd="1" destOrd="0" presId="urn:microsoft.com/office/officeart/2005/8/layout/hProcess11"/>
    <dgm:cxn modelId="{98F15F5F-7BB0-4F9E-A332-98239DD9775C}" type="presParOf" srcId="{232FB048-25A7-4152-B987-8AC5C2091265}" destId="{6D6A56DE-A1D3-4095-B586-0626229B6D53}" srcOrd="2" destOrd="0" presId="urn:microsoft.com/office/officeart/2005/8/layout/hProcess11"/>
    <dgm:cxn modelId="{A0F882BB-3AAE-4DB7-8ECC-A9A7CD82AB46}" type="presParOf" srcId="{746FE980-CE88-4D74-9B3B-8F76959EA993}" destId="{8B53DC99-DAE0-46A0-9619-5311A0C7E0AA}" srcOrd="9" destOrd="0" presId="urn:microsoft.com/office/officeart/2005/8/layout/hProcess11"/>
    <dgm:cxn modelId="{A6EFB819-15FD-4058-BBF3-51D0F801565E}" type="presParOf" srcId="{746FE980-CE88-4D74-9B3B-8F76959EA993}" destId="{F5B4E6CD-C0CE-4898-93E3-B82C3967036E}" srcOrd="10" destOrd="0" presId="urn:microsoft.com/office/officeart/2005/8/layout/hProcess11"/>
    <dgm:cxn modelId="{D289FAD6-16A8-45BD-BB3D-215B05B82561}" type="presParOf" srcId="{F5B4E6CD-C0CE-4898-93E3-B82C3967036E}" destId="{4865E4BE-02B2-4BF1-AD5F-87639E889A34}" srcOrd="0" destOrd="0" presId="urn:microsoft.com/office/officeart/2005/8/layout/hProcess11"/>
    <dgm:cxn modelId="{D416EFAB-159A-4DCC-8076-D1D47D053008}" type="presParOf" srcId="{F5B4E6CD-C0CE-4898-93E3-B82C3967036E}" destId="{2E36B180-B86A-45BC-8A8F-1A9D65E34278}" srcOrd="1" destOrd="0" presId="urn:microsoft.com/office/officeart/2005/8/layout/hProcess11"/>
    <dgm:cxn modelId="{EE451F1F-433A-459D-BEB6-6CB45D977A7C}" type="presParOf" srcId="{F5B4E6CD-C0CE-4898-93E3-B82C3967036E}" destId="{2FF87A6C-3417-4E88-ACD6-F6EB17FD1EB7}" srcOrd="2" destOrd="0" presId="urn:microsoft.com/office/officeart/2005/8/layout/hProcess11"/>
    <dgm:cxn modelId="{F3D65936-AACB-4414-864C-D598D1677FF7}" type="presParOf" srcId="{746FE980-CE88-4D74-9B3B-8F76959EA993}" destId="{0B95C661-6997-42EF-9519-D92702EB883E}" srcOrd="11" destOrd="0" presId="urn:microsoft.com/office/officeart/2005/8/layout/hProcess11"/>
    <dgm:cxn modelId="{9B8595B2-B0A4-4560-AC55-FA75562A48CE}" type="presParOf" srcId="{746FE980-CE88-4D74-9B3B-8F76959EA993}" destId="{27D1AC9B-E984-4E75-8A6C-DAD6ACD1321B}" srcOrd="12" destOrd="0" presId="urn:microsoft.com/office/officeart/2005/8/layout/hProcess11"/>
    <dgm:cxn modelId="{1C240092-81B6-4585-99D2-74AA4F2392D7}" type="presParOf" srcId="{27D1AC9B-E984-4E75-8A6C-DAD6ACD1321B}" destId="{B4CC4577-6A83-43F2-B8E7-37E68157470F}" srcOrd="0" destOrd="0" presId="urn:microsoft.com/office/officeart/2005/8/layout/hProcess11"/>
    <dgm:cxn modelId="{EE91C2B2-28CF-4173-9351-7E9CD8B978DC}" type="presParOf" srcId="{27D1AC9B-E984-4E75-8A6C-DAD6ACD1321B}" destId="{D65509BD-8DED-497B-B263-B8F4EAE72F11}" srcOrd="1" destOrd="0" presId="urn:microsoft.com/office/officeart/2005/8/layout/hProcess11"/>
    <dgm:cxn modelId="{9F8175E4-7847-4973-9C85-F5D810425284}" type="presParOf" srcId="{27D1AC9B-E984-4E75-8A6C-DAD6ACD1321B}" destId="{DFBEFC4E-2AA1-41DD-919E-F544C384293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9D73FBB-8980-48A9-A071-48F25F7B0619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s-PE"/>
        </a:p>
      </dgm:t>
    </dgm:pt>
    <dgm:pt modelId="{10034A87-7A23-484F-B1A8-7BCD6C2BA2ED}">
      <dgm:prSet/>
      <dgm:spPr/>
      <dgm:t>
        <a:bodyPr/>
        <a:lstStyle/>
        <a:p>
          <a:r>
            <a:rPr lang="es-PE" b="1" baseline="0" dirty="0">
              <a:solidFill>
                <a:schemeClr val="tx1"/>
              </a:solidFill>
            </a:rPr>
            <a:t>Reconocimiento de la pluralidad se ha evidenciado con la consagración constitucional del derecho a la libertad religiosa en el marco del estándar internacional</a:t>
          </a:r>
          <a:endParaRPr lang="es-PE" dirty="0">
            <a:solidFill>
              <a:schemeClr val="tx1"/>
            </a:solidFill>
          </a:endParaRPr>
        </a:p>
      </dgm:t>
    </dgm:pt>
    <dgm:pt modelId="{93DC5009-8AD0-44AF-90F2-3056FAC72F48}" type="parTrans" cxnId="{13376FFC-4303-4C96-AB00-3F316C4F7036}">
      <dgm:prSet/>
      <dgm:spPr/>
      <dgm:t>
        <a:bodyPr/>
        <a:lstStyle/>
        <a:p>
          <a:endParaRPr lang="es-PE"/>
        </a:p>
      </dgm:t>
    </dgm:pt>
    <dgm:pt modelId="{BE64E5D8-7F71-4D01-8D8B-3B2588EB6083}" type="sibTrans" cxnId="{13376FFC-4303-4C96-AB00-3F316C4F7036}">
      <dgm:prSet/>
      <dgm:spPr/>
      <dgm:t>
        <a:bodyPr/>
        <a:lstStyle/>
        <a:p>
          <a:endParaRPr lang="es-PE"/>
        </a:p>
      </dgm:t>
    </dgm:pt>
    <dgm:pt modelId="{C2474815-C63F-4144-B490-E507C374E97A}" type="pres">
      <dgm:prSet presAssocID="{C9D73FBB-8980-48A9-A071-48F25F7B0619}" presName="linear" presStyleCnt="0">
        <dgm:presLayoutVars>
          <dgm:animLvl val="lvl"/>
          <dgm:resizeHandles val="exact"/>
        </dgm:presLayoutVars>
      </dgm:prSet>
      <dgm:spPr/>
    </dgm:pt>
    <dgm:pt modelId="{9158E5BD-BE93-4610-BEFE-D174552EDBBD}" type="pres">
      <dgm:prSet presAssocID="{10034A87-7A23-484F-B1A8-7BCD6C2BA2E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4A04510-2B62-40FF-9A00-58C9ADAF3019}" type="presOf" srcId="{10034A87-7A23-484F-B1A8-7BCD6C2BA2ED}" destId="{9158E5BD-BE93-4610-BEFE-D174552EDBBD}" srcOrd="0" destOrd="0" presId="urn:microsoft.com/office/officeart/2005/8/layout/vList2"/>
    <dgm:cxn modelId="{D810EFA5-D1F1-4657-84A3-EA6AEB87B226}" type="presOf" srcId="{C9D73FBB-8980-48A9-A071-48F25F7B0619}" destId="{C2474815-C63F-4144-B490-E507C374E97A}" srcOrd="0" destOrd="0" presId="urn:microsoft.com/office/officeart/2005/8/layout/vList2"/>
    <dgm:cxn modelId="{13376FFC-4303-4C96-AB00-3F316C4F7036}" srcId="{C9D73FBB-8980-48A9-A071-48F25F7B0619}" destId="{10034A87-7A23-484F-B1A8-7BCD6C2BA2ED}" srcOrd="0" destOrd="0" parTransId="{93DC5009-8AD0-44AF-90F2-3056FAC72F48}" sibTransId="{BE64E5D8-7F71-4D01-8D8B-3B2588EB6083}"/>
    <dgm:cxn modelId="{076FBF56-FA4E-4C0B-8E56-0EB2FF1B7C06}" type="presParOf" srcId="{C2474815-C63F-4144-B490-E507C374E97A}" destId="{9158E5BD-BE93-4610-BEFE-D174552EDB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67441D1-83BC-4933-B094-DF59C5A8AAC3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B31E0118-0BAD-4551-824F-C81235BA60A3}">
      <dgm:prSet custT="1"/>
      <dgm:spPr/>
      <dgm:t>
        <a:bodyPr/>
        <a:lstStyle/>
        <a:p>
          <a:r>
            <a:rPr lang="es-PE" sz="1400" b="1"/>
            <a:t>1959</a:t>
          </a:r>
          <a:r>
            <a:rPr lang="es-MX" sz="1400"/>
            <a:t>. </a:t>
          </a:r>
          <a:r>
            <a:rPr lang="es-PE" sz="1400" b="1"/>
            <a:t>Perú se adhiere a la Declaración Univ. DD HH</a:t>
          </a:r>
          <a:endParaRPr lang="es-PE" sz="1400"/>
        </a:p>
      </dgm:t>
    </dgm:pt>
    <dgm:pt modelId="{68C745AA-9CE8-47A7-9FEC-DEAC8C20B7E5}" type="parTrans" cxnId="{DC2AB479-2598-4D9A-9105-D6382A21D30F}">
      <dgm:prSet/>
      <dgm:spPr/>
      <dgm:t>
        <a:bodyPr/>
        <a:lstStyle/>
        <a:p>
          <a:endParaRPr lang="es-PE" sz="2400"/>
        </a:p>
      </dgm:t>
    </dgm:pt>
    <dgm:pt modelId="{577FBE78-91D3-4F15-91F9-2884CCBFB3AF}" type="sibTrans" cxnId="{DC2AB479-2598-4D9A-9105-D6382A21D30F}">
      <dgm:prSet/>
      <dgm:spPr/>
      <dgm:t>
        <a:bodyPr/>
        <a:lstStyle/>
        <a:p>
          <a:endParaRPr lang="es-PE" sz="2400"/>
        </a:p>
      </dgm:t>
    </dgm:pt>
    <dgm:pt modelId="{963EB657-1922-4130-A16E-EB1072D3519F}">
      <dgm:prSet custT="1"/>
      <dgm:spPr/>
      <dgm:t>
        <a:bodyPr/>
        <a:lstStyle/>
        <a:p>
          <a:r>
            <a:rPr lang="es-PE" sz="1400" b="1" dirty="0">
              <a:solidFill>
                <a:schemeClr val="bg1"/>
              </a:solidFill>
            </a:rPr>
            <a:t>1978. Perú se adhiere al Pacto </a:t>
          </a:r>
          <a:r>
            <a:rPr lang="es-PE" sz="1400" b="1" dirty="0" err="1">
              <a:solidFill>
                <a:schemeClr val="bg1"/>
              </a:solidFill>
            </a:rPr>
            <a:t>Intern</a:t>
          </a:r>
          <a:r>
            <a:rPr lang="es-PE" sz="1400" b="1" dirty="0">
              <a:solidFill>
                <a:schemeClr val="bg1"/>
              </a:solidFill>
            </a:rPr>
            <a:t>. DD Civiles y Políticos</a:t>
          </a:r>
          <a:endParaRPr lang="es-PE" sz="1400" dirty="0">
            <a:solidFill>
              <a:schemeClr val="bg1"/>
            </a:solidFill>
          </a:endParaRPr>
        </a:p>
      </dgm:t>
    </dgm:pt>
    <dgm:pt modelId="{F14AD2C8-5DAF-47D2-B734-C924FD6DC3CC}" type="parTrans" cxnId="{730FE520-0D77-4C90-B9EB-182C1A8A4497}">
      <dgm:prSet/>
      <dgm:spPr/>
      <dgm:t>
        <a:bodyPr/>
        <a:lstStyle/>
        <a:p>
          <a:endParaRPr lang="es-PE" sz="2400"/>
        </a:p>
      </dgm:t>
    </dgm:pt>
    <dgm:pt modelId="{B84C3252-D7CF-42A4-9B25-75B15119B72C}" type="sibTrans" cxnId="{730FE520-0D77-4C90-B9EB-182C1A8A4497}">
      <dgm:prSet/>
      <dgm:spPr/>
      <dgm:t>
        <a:bodyPr/>
        <a:lstStyle/>
        <a:p>
          <a:endParaRPr lang="es-PE" sz="2400"/>
        </a:p>
      </dgm:t>
    </dgm:pt>
    <dgm:pt modelId="{67B9E002-FF4A-452A-9D37-0332A93F82FE}">
      <dgm:prSet custT="1"/>
      <dgm:spPr/>
      <dgm:t>
        <a:bodyPr/>
        <a:lstStyle/>
        <a:p>
          <a:r>
            <a:rPr lang="es-PE" sz="1400" b="1" dirty="0"/>
            <a:t>1980. </a:t>
          </a:r>
          <a:r>
            <a:rPr kumimoji="1" lang="es-PE" sz="1400" b="1" dirty="0"/>
            <a:t> </a:t>
          </a:r>
          <a:r>
            <a:rPr kumimoji="1" lang="es-ES" sz="1400" b="1" dirty="0"/>
            <a:t>Perú suscribe el Acuerdo con la Santa  Sede. Concluye  el Sistema de Patronato</a:t>
          </a:r>
          <a:endParaRPr lang="es-PE" sz="1400" dirty="0"/>
        </a:p>
      </dgm:t>
    </dgm:pt>
    <dgm:pt modelId="{331926D3-47B4-43E1-A45C-384FDA325157}" type="parTrans" cxnId="{9927CC51-479E-4198-9175-CD4DFD1ADB03}">
      <dgm:prSet/>
      <dgm:spPr/>
      <dgm:t>
        <a:bodyPr/>
        <a:lstStyle/>
        <a:p>
          <a:endParaRPr lang="es-PE" sz="2400"/>
        </a:p>
      </dgm:t>
    </dgm:pt>
    <dgm:pt modelId="{9B8F7301-6E4B-47A9-90E6-D07DC343A383}" type="sibTrans" cxnId="{9927CC51-479E-4198-9175-CD4DFD1ADB03}">
      <dgm:prSet/>
      <dgm:spPr/>
      <dgm:t>
        <a:bodyPr/>
        <a:lstStyle/>
        <a:p>
          <a:endParaRPr lang="es-PE" sz="2400"/>
        </a:p>
      </dgm:t>
    </dgm:pt>
    <dgm:pt modelId="{32D1DFD5-BC30-4B11-8449-3453196DC20D}" type="pres">
      <dgm:prSet presAssocID="{467441D1-83BC-4933-B094-DF59C5A8AAC3}" presName="Name0" presStyleCnt="0">
        <dgm:presLayoutVars>
          <dgm:dir/>
          <dgm:resizeHandles val="exact"/>
        </dgm:presLayoutVars>
      </dgm:prSet>
      <dgm:spPr/>
    </dgm:pt>
    <dgm:pt modelId="{7B4CC8AA-556A-41BB-B1BA-2D5081BD5F78}" type="pres">
      <dgm:prSet presAssocID="{467441D1-83BC-4933-B094-DF59C5A8AAC3}" presName="arrow" presStyleLbl="bgShp" presStyleIdx="0" presStyleCnt="1" custScaleY="56406" custLinFactNeighborX="-1115" custLinFactNeighborY="12713"/>
      <dgm:spPr/>
    </dgm:pt>
    <dgm:pt modelId="{56A3D17E-8D18-47D4-B507-1C5AD5F6CEE5}" type="pres">
      <dgm:prSet presAssocID="{467441D1-83BC-4933-B094-DF59C5A8AAC3}" presName="points" presStyleCnt="0"/>
      <dgm:spPr/>
    </dgm:pt>
    <dgm:pt modelId="{38708460-1F34-43B7-BFC5-839565743B81}" type="pres">
      <dgm:prSet presAssocID="{B31E0118-0BAD-4551-824F-C81235BA60A3}" presName="compositeA" presStyleCnt="0"/>
      <dgm:spPr/>
    </dgm:pt>
    <dgm:pt modelId="{B7926388-F7AD-4C85-9562-38FDD534A700}" type="pres">
      <dgm:prSet presAssocID="{B31E0118-0BAD-4551-824F-C81235BA60A3}" presName="textA" presStyleLbl="revTx" presStyleIdx="0" presStyleCnt="3">
        <dgm:presLayoutVars>
          <dgm:bulletEnabled val="1"/>
        </dgm:presLayoutVars>
      </dgm:prSet>
      <dgm:spPr/>
    </dgm:pt>
    <dgm:pt modelId="{D9FF73E8-BCD5-42DD-8F3C-754ADCDA612D}" type="pres">
      <dgm:prSet presAssocID="{B31E0118-0BAD-4551-824F-C81235BA60A3}" presName="circleA" presStyleLbl="node1" presStyleIdx="0" presStyleCnt="3"/>
      <dgm:spPr/>
    </dgm:pt>
    <dgm:pt modelId="{9EBEDAD3-70E8-4B65-9230-CD4A2E1F4C4E}" type="pres">
      <dgm:prSet presAssocID="{B31E0118-0BAD-4551-824F-C81235BA60A3}" presName="spaceA" presStyleCnt="0"/>
      <dgm:spPr/>
    </dgm:pt>
    <dgm:pt modelId="{562BC24D-5124-47F6-8080-211C5C2BEF4B}" type="pres">
      <dgm:prSet presAssocID="{577FBE78-91D3-4F15-91F9-2884CCBFB3AF}" presName="space" presStyleCnt="0"/>
      <dgm:spPr/>
    </dgm:pt>
    <dgm:pt modelId="{8B28CCE8-F3B2-467E-9456-93DBEEAF737C}" type="pres">
      <dgm:prSet presAssocID="{963EB657-1922-4130-A16E-EB1072D3519F}" presName="compositeB" presStyleCnt="0"/>
      <dgm:spPr/>
    </dgm:pt>
    <dgm:pt modelId="{CEFC7A5F-5520-4283-A0E2-022F1E60B043}" type="pres">
      <dgm:prSet presAssocID="{963EB657-1922-4130-A16E-EB1072D3519F}" presName="textB" presStyleLbl="revTx" presStyleIdx="1" presStyleCnt="3">
        <dgm:presLayoutVars>
          <dgm:bulletEnabled val="1"/>
        </dgm:presLayoutVars>
      </dgm:prSet>
      <dgm:spPr/>
    </dgm:pt>
    <dgm:pt modelId="{9C1DE988-C5CD-4981-83A2-6C759F4764BE}" type="pres">
      <dgm:prSet presAssocID="{963EB657-1922-4130-A16E-EB1072D3519F}" presName="circleB" presStyleLbl="node1" presStyleIdx="1" presStyleCnt="3"/>
      <dgm:spPr/>
    </dgm:pt>
    <dgm:pt modelId="{3937B0D7-859C-4C30-ADE4-52051283BFD6}" type="pres">
      <dgm:prSet presAssocID="{963EB657-1922-4130-A16E-EB1072D3519F}" presName="spaceB" presStyleCnt="0"/>
      <dgm:spPr/>
    </dgm:pt>
    <dgm:pt modelId="{F66FCE38-FCE7-4F72-B3FB-9C92C8D76D8E}" type="pres">
      <dgm:prSet presAssocID="{B84C3252-D7CF-42A4-9B25-75B15119B72C}" presName="space" presStyleCnt="0"/>
      <dgm:spPr/>
    </dgm:pt>
    <dgm:pt modelId="{A5C2D146-8580-4568-9157-833247C6A128}" type="pres">
      <dgm:prSet presAssocID="{67B9E002-FF4A-452A-9D37-0332A93F82FE}" presName="compositeA" presStyleCnt="0"/>
      <dgm:spPr/>
    </dgm:pt>
    <dgm:pt modelId="{113AA308-EDE6-452E-9E7E-DE676A8008D2}" type="pres">
      <dgm:prSet presAssocID="{67B9E002-FF4A-452A-9D37-0332A93F82FE}" presName="textA" presStyleLbl="revTx" presStyleIdx="2" presStyleCnt="3">
        <dgm:presLayoutVars>
          <dgm:bulletEnabled val="1"/>
        </dgm:presLayoutVars>
      </dgm:prSet>
      <dgm:spPr/>
    </dgm:pt>
    <dgm:pt modelId="{6B25AD30-5015-4D37-98B7-867511247F80}" type="pres">
      <dgm:prSet presAssocID="{67B9E002-FF4A-452A-9D37-0332A93F82FE}" presName="circleA" presStyleLbl="node1" presStyleIdx="2" presStyleCnt="3"/>
      <dgm:spPr/>
    </dgm:pt>
    <dgm:pt modelId="{AC9F83D7-5BFD-4A67-B780-9145A07FE6FA}" type="pres">
      <dgm:prSet presAssocID="{67B9E002-FF4A-452A-9D37-0332A93F82FE}" presName="spaceA" presStyleCnt="0"/>
      <dgm:spPr/>
    </dgm:pt>
  </dgm:ptLst>
  <dgm:cxnLst>
    <dgm:cxn modelId="{730FE520-0D77-4C90-B9EB-182C1A8A4497}" srcId="{467441D1-83BC-4933-B094-DF59C5A8AAC3}" destId="{963EB657-1922-4130-A16E-EB1072D3519F}" srcOrd="1" destOrd="0" parTransId="{F14AD2C8-5DAF-47D2-B734-C924FD6DC3CC}" sibTransId="{B84C3252-D7CF-42A4-9B25-75B15119B72C}"/>
    <dgm:cxn modelId="{52649A22-1B7C-48F3-B0F7-A37326D0C989}" type="presOf" srcId="{963EB657-1922-4130-A16E-EB1072D3519F}" destId="{CEFC7A5F-5520-4283-A0E2-022F1E60B043}" srcOrd="0" destOrd="0" presId="urn:microsoft.com/office/officeart/2005/8/layout/hProcess11"/>
    <dgm:cxn modelId="{2D0D102D-750B-45DA-8623-9D7089D3EC29}" type="presOf" srcId="{67B9E002-FF4A-452A-9D37-0332A93F82FE}" destId="{113AA308-EDE6-452E-9E7E-DE676A8008D2}" srcOrd="0" destOrd="0" presId="urn:microsoft.com/office/officeart/2005/8/layout/hProcess11"/>
    <dgm:cxn modelId="{6A1AE13E-1013-4632-B945-DA2D603C3361}" type="presOf" srcId="{467441D1-83BC-4933-B094-DF59C5A8AAC3}" destId="{32D1DFD5-BC30-4B11-8449-3453196DC20D}" srcOrd="0" destOrd="0" presId="urn:microsoft.com/office/officeart/2005/8/layout/hProcess11"/>
    <dgm:cxn modelId="{9927CC51-479E-4198-9175-CD4DFD1ADB03}" srcId="{467441D1-83BC-4933-B094-DF59C5A8AAC3}" destId="{67B9E002-FF4A-452A-9D37-0332A93F82FE}" srcOrd="2" destOrd="0" parTransId="{331926D3-47B4-43E1-A45C-384FDA325157}" sibTransId="{9B8F7301-6E4B-47A9-90E6-D07DC343A383}"/>
    <dgm:cxn modelId="{DC2AB479-2598-4D9A-9105-D6382A21D30F}" srcId="{467441D1-83BC-4933-B094-DF59C5A8AAC3}" destId="{B31E0118-0BAD-4551-824F-C81235BA60A3}" srcOrd="0" destOrd="0" parTransId="{68C745AA-9CE8-47A7-9FEC-DEAC8C20B7E5}" sibTransId="{577FBE78-91D3-4F15-91F9-2884CCBFB3AF}"/>
    <dgm:cxn modelId="{11936CDF-A90E-4426-BF4B-79B5A26826B9}" type="presOf" srcId="{B31E0118-0BAD-4551-824F-C81235BA60A3}" destId="{B7926388-F7AD-4C85-9562-38FDD534A700}" srcOrd="0" destOrd="0" presId="urn:microsoft.com/office/officeart/2005/8/layout/hProcess11"/>
    <dgm:cxn modelId="{26C1BD88-4B7E-4F49-9866-9FE840E1C2EB}" type="presParOf" srcId="{32D1DFD5-BC30-4B11-8449-3453196DC20D}" destId="{7B4CC8AA-556A-41BB-B1BA-2D5081BD5F78}" srcOrd="0" destOrd="0" presId="urn:microsoft.com/office/officeart/2005/8/layout/hProcess11"/>
    <dgm:cxn modelId="{7F42D4D8-A800-4B68-8AFE-30D088B8E5C5}" type="presParOf" srcId="{32D1DFD5-BC30-4B11-8449-3453196DC20D}" destId="{56A3D17E-8D18-47D4-B507-1C5AD5F6CEE5}" srcOrd="1" destOrd="0" presId="urn:microsoft.com/office/officeart/2005/8/layout/hProcess11"/>
    <dgm:cxn modelId="{6FF3F0FB-0E77-4E4F-B480-DD6CEAF72018}" type="presParOf" srcId="{56A3D17E-8D18-47D4-B507-1C5AD5F6CEE5}" destId="{38708460-1F34-43B7-BFC5-839565743B81}" srcOrd="0" destOrd="0" presId="urn:microsoft.com/office/officeart/2005/8/layout/hProcess11"/>
    <dgm:cxn modelId="{C1548565-1AFC-42F7-A1A4-C8F68EA92A64}" type="presParOf" srcId="{38708460-1F34-43B7-BFC5-839565743B81}" destId="{B7926388-F7AD-4C85-9562-38FDD534A700}" srcOrd="0" destOrd="0" presId="urn:microsoft.com/office/officeart/2005/8/layout/hProcess11"/>
    <dgm:cxn modelId="{163C8B36-5909-4510-88DA-AF3A37E73F03}" type="presParOf" srcId="{38708460-1F34-43B7-BFC5-839565743B81}" destId="{D9FF73E8-BCD5-42DD-8F3C-754ADCDA612D}" srcOrd="1" destOrd="0" presId="urn:microsoft.com/office/officeart/2005/8/layout/hProcess11"/>
    <dgm:cxn modelId="{DEC2287F-B530-4468-85DE-B45A41FC7DB4}" type="presParOf" srcId="{38708460-1F34-43B7-BFC5-839565743B81}" destId="{9EBEDAD3-70E8-4B65-9230-CD4A2E1F4C4E}" srcOrd="2" destOrd="0" presId="urn:microsoft.com/office/officeart/2005/8/layout/hProcess11"/>
    <dgm:cxn modelId="{1D4CB6FF-E33D-4611-BB2F-AD948ECB4FE1}" type="presParOf" srcId="{56A3D17E-8D18-47D4-B507-1C5AD5F6CEE5}" destId="{562BC24D-5124-47F6-8080-211C5C2BEF4B}" srcOrd="1" destOrd="0" presId="urn:microsoft.com/office/officeart/2005/8/layout/hProcess11"/>
    <dgm:cxn modelId="{8CECE8A4-24EE-4E0F-BCA2-0B6AFFC6BB04}" type="presParOf" srcId="{56A3D17E-8D18-47D4-B507-1C5AD5F6CEE5}" destId="{8B28CCE8-F3B2-467E-9456-93DBEEAF737C}" srcOrd="2" destOrd="0" presId="urn:microsoft.com/office/officeart/2005/8/layout/hProcess11"/>
    <dgm:cxn modelId="{1F613B41-1ED1-408D-9476-BCE18D2EC921}" type="presParOf" srcId="{8B28CCE8-F3B2-467E-9456-93DBEEAF737C}" destId="{CEFC7A5F-5520-4283-A0E2-022F1E60B043}" srcOrd="0" destOrd="0" presId="urn:microsoft.com/office/officeart/2005/8/layout/hProcess11"/>
    <dgm:cxn modelId="{6744AB22-6F4C-4B9C-8854-F99D191FB818}" type="presParOf" srcId="{8B28CCE8-F3B2-467E-9456-93DBEEAF737C}" destId="{9C1DE988-C5CD-4981-83A2-6C759F4764BE}" srcOrd="1" destOrd="0" presId="urn:microsoft.com/office/officeart/2005/8/layout/hProcess11"/>
    <dgm:cxn modelId="{D6F1AD68-D13D-4337-B2FF-2A2C6ED7C035}" type="presParOf" srcId="{8B28CCE8-F3B2-467E-9456-93DBEEAF737C}" destId="{3937B0D7-859C-4C30-ADE4-52051283BFD6}" srcOrd="2" destOrd="0" presId="urn:microsoft.com/office/officeart/2005/8/layout/hProcess11"/>
    <dgm:cxn modelId="{22C8A377-0256-4D76-9BF9-57194B288B4C}" type="presParOf" srcId="{56A3D17E-8D18-47D4-B507-1C5AD5F6CEE5}" destId="{F66FCE38-FCE7-4F72-B3FB-9C92C8D76D8E}" srcOrd="3" destOrd="0" presId="urn:microsoft.com/office/officeart/2005/8/layout/hProcess11"/>
    <dgm:cxn modelId="{93DD37F8-6408-4DE7-963F-E5CFDA86E61A}" type="presParOf" srcId="{56A3D17E-8D18-47D4-B507-1C5AD5F6CEE5}" destId="{A5C2D146-8580-4568-9157-833247C6A128}" srcOrd="4" destOrd="0" presId="urn:microsoft.com/office/officeart/2005/8/layout/hProcess11"/>
    <dgm:cxn modelId="{04314FC7-F884-416B-AABD-8D1B33E60CB4}" type="presParOf" srcId="{A5C2D146-8580-4568-9157-833247C6A128}" destId="{113AA308-EDE6-452E-9E7E-DE676A8008D2}" srcOrd="0" destOrd="0" presId="urn:microsoft.com/office/officeart/2005/8/layout/hProcess11"/>
    <dgm:cxn modelId="{1E9E9183-328F-4735-9DFA-DE3D64206F9E}" type="presParOf" srcId="{A5C2D146-8580-4568-9157-833247C6A128}" destId="{6B25AD30-5015-4D37-98B7-867511247F80}" srcOrd="1" destOrd="0" presId="urn:microsoft.com/office/officeart/2005/8/layout/hProcess11"/>
    <dgm:cxn modelId="{131DFD80-931B-4D46-B327-E55AE4A86BE9}" type="presParOf" srcId="{A5C2D146-8580-4568-9157-833247C6A128}" destId="{AC9F83D7-5BFD-4A67-B780-9145A07FE6F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55FA71D-1FC4-4F9E-9C2F-142FB1C306A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3FECFCF6-B3E1-43CB-BF88-EF90E593B1FE}">
      <dgm:prSet custT="1"/>
      <dgm:spPr/>
      <dgm:t>
        <a:bodyPr/>
        <a:lstStyle/>
        <a:p>
          <a:r>
            <a:rPr lang="es-PE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Exigencia de coherencia entre el ordenamiento interno del Estado y los sistemas internacionales</a:t>
          </a:r>
        </a:p>
      </dgm:t>
    </dgm:pt>
    <dgm:pt modelId="{F423BA3D-7C53-443E-872C-6FFD50AF1609}" type="parTrans" cxnId="{9E069DC1-F127-433E-9375-7F37CB6D1C2B}">
      <dgm:prSet/>
      <dgm:spPr/>
      <dgm:t>
        <a:bodyPr/>
        <a:lstStyle/>
        <a:p>
          <a:endParaRPr lang="es-PE" sz="1600" b="1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6ED7A1B-68AA-4E1E-877B-8E357EABC790}" type="sibTrans" cxnId="{9E069DC1-F127-433E-9375-7F37CB6D1C2B}">
      <dgm:prSet/>
      <dgm:spPr/>
      <dgm:t>
        <a:bodyPr/>
        <a:lstStyle/>
        <a:p>
          <a:endParaRPr lang="es-PE" sz="1600" b="1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A87E48-DE40-4A1A-B453-099779C30001}" type="pres">
      <dgm:prSet presAssocID="{C55FA71D-1FC4-4F9E-9C2F-142FB1C306AC}" presName="vert0" presStyleCnt="0">
        <dgm:presLayoutVars>
          <dgm:dir/>
          <dgm:animOne val="branch"/>
          <dgm:animLvl val="lvl"/>
        </dgm:presLayoutVars>
      </dgm:prSet>
      <dgm:spPr/>
    </dgm:pt>
    <dgm:pt modelId="{B4D157D4-A747-470B-9FC3-137ED4C5592F}" type="pres">
      <dgm:prSet presAssocID="{3FECFCF6-B3E1-43CB-BF88-EF90E593B1FE}" presName="thickLine" presStyleLbl="alignNode1" presStyleIdx="0" presStyleCnt="1"/>
      <dgm:spPr/>
    </dgm:pt>
    <dgm:pt modelId="{930B35F9-F337-4558-97C4-21333D62C4FC}" type="pres">
      <dgm:prSet presAssocID="{3FECFCF6-B3E1-43CB-BF88-EF90E593B1FE}" presName="horz1" presStyleCnt="0"/>
      <dgm:spPr/>
    </dgm:pt>
    <dgm:pt modelId="{05CAD9AC-4E1D-41F4-A893-BE06DAD26CD3}" type="pres">
      <dgm:prSet presAssocID="{3FECFCF6-B3E1-43CB-BF88-EF90E593B1FE}" presName="tx1" presStyleLbl="revTx" presStyleIdx="0" presStyleCnt="1"/>
      <dgm:spPr/>
    </dgm:pt>
    <dgm:pt modelId="{2CE9EC4A-9CBE-4FF3-942B-7CE0F9A101AA}" type="pres">
      <dgm:prSet presAssocID="{3FECFCF6-B3E1-43CB-BF88-EF90E593B1FE}" presName="vert1" presStyleCnt="0"/>
      <dgm:spPr/>
    </dgm:pt>
  </dgm:ptLst>
  <dgm:cxnLst>
    <dgm:cxn modelId="{097FE430-2F17-4012-995A-FAE560DB69C5}" type="presOf" srcId="{C55FA71D-1FC4-4F9E-9C2F-142FB1C306AC}" destId="{5DA87E48-DE40-4A1A-B453-099779C30001}" srcOrd="0" destOrd="0" presId="urn:microsoft.com/office/officeart/2008/layout/LinedList"/>
    <dgm:cxn modelId="{242101A4-C8D8-4172-A130-5E1D06454868}" type="presOf" srcId="{3FECFCF6-B3E1-43CB-BF88-EF90E593B1FE}" destId="{05CAD9AC-4E1D-41F4-A893-BE06DAD26CD3}" srcOrd="0" destOrd="0" presId="urn:microsoft.com/office/officeart/2008/layout/LinedList"/>
    <dgm:cxn modelId="{9E069DC1-F127-433E-9375-7F37CB6D1C2B}" srcId="{C55FA71D-1FC4-4F9E-9C2F-142FB1C306AC}" destId="{3FECFCF6-B3E1-43CB-BF88-EF90E593B1FE}" srcOrd="0" destOrd="0" parTransId="{F423BA3D-7C53-443E-872C-6FFD50AF1609}" sibTransId="{A6ED7A1B-68AA-4E1E-877B-8E357EABC790}"/>
    <dgm:cxn modelId="{B0A05D0F-20E9-428B-A3AD-57E80C3940F7}" type="presParOf" srcId="{5DA87E48-DE40-4A1A-B453-099779C30001}" destId="{B4D157D4-A747-470B-9FC3-137ED4C5592F}" srcOrd="0" destOrd="0" presId="urn:microsoft.com/office/officeart/2008/layout/LinedList"/>
    <dgm:cxn modelId="{8235940E-B871-462B-92CF-A2E212C7781A}" type="presParOf" srcId="{5DA87E48-DE40-4A1A-B453-099779C30001}" destId="{930B35F9-F337-4558-97C4-21333D62C4FC}" srcOrd="1" destOrd="0" presId="urn:microsoft.com/office/officeart/2008/layout/LinedList"/>
    <dgm:cxn modelId="{5EDF2DF2-A228-479C-89A9-719F9553D124}" type="presParOf" srcId="{930B35F9-F337-4558-97C4-21333D62C4FC}" destId="{05CAD9AC-4E1D-41F4-A893-BE06DAD26CD3}" srcOrd="0" destOrd="0" presId="urn:microsoft.com/office/officeart/2008/layout/LinedList"/>
    <dgm:cxn modelId="{3E03329C-62D8-45B5-B425-F51164FD1E70}" type="presParOf" srcId="{930B35F9-F337-4558-97C4-21333D62C4FC}" destId="{2CE9EC4A-9CBE-4FF3-942B-7CE0F9A101A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32F147C-8C36-4A8B-BA0A-013AD2CB46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12C5214C-6B5C-4EE5-B96F-4F5083A9DCBB}">
      <dgm:prSet custT="1"/>
      <dgm:spPr/>
      <dgm:t>
        <a:bodyPr/>
        <a:lstStyle/>
        <a:p>
          <a:r>
            <a:rPr lang="es-ES" sz="2000" baseline="0" dirty="0"/>
            <a:t>3. Desarrollo constitucional, jurisprudencial y legal de la libertad religiosa en el Perú. Hacia la configuración de la laicidad y la neutralidad </a:t>
          </a:r>
          <a:br>
            <a:rPr lang="es-ES" sz="2000" baseline="0" dirty="0"/>
          </a:br>
          <a:endParaRPr lang="es-PE" sz="2000" dirty="0"/>
        </a:p>
      </dgm:t>
    </dgm:pt>
    <dgm:pt modelId="{907CB7A0-B126-481A-9DBE-70E0A5E94641}" type="parTrans" cxnId="{DF0D1D02-78E2-4B61-942B-45F0E56E9E14}">
      <dgm:prSet/>
      <dgm:spPr/>
      <dgm:t>
        <a:bodyPr/>
        <a:lstStyle/>
        <a:p>
          <a:endParaRPr lang="es-PE" sz="2800"/>
        </a:p>
      </dgm:t>
    </dgm:pt>
    <dgm:pt modelId="{B6902889-80E9-488F-AE47-A42C8997FEFA}" type="sibTrans" cxnId="{DF0D1D02-78E2-4B61-942B-45F0E56E9E14}">
      <dgm:prSet/>
      <dgm:spPr/>
      <dgm:t>
        <a:bodyPr/>
        <a:lstStyle/>
        <a:p>
          <a:endParaRPr lang="es-PE" sz="2800"/>
        </a:p>
      </dgm:t>
    </dgm:pt>
    <dgm:pt modelId="{444E7432-E83F-4F3C-AA6D-C886D11FD945}" type="pres">
      <dgm:prSet presAssocID="{A32F147C-8C36-4A8B-BA0A-013AD2CB46E0}" presName="linear" presStyleCnt="0">
        <dgm:presLayoutVars>
          <dgm:animLvl val="lvl"/>
          <dgm:resizeHandles val="exact"/>
        </dgm:presLayoutVars>
      </dgm:prSet>
      <dgm:spPr/>
    </dgm:pt>
    <dgm:pt modelId="{7FD5D638-F53C-418E-BDF2-E7FF429F58D3}" type="pres">
      <dgm:prSet presAssocID="{12C5214C-6B5C-4EE5-B96F-4F5083A9DCB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F0D1D02-78E2-4B61-942B-45F0E56E9E14}" srcId="{A32F147C-8C36-4A8B-BA0A-013AD2CB46E0}" destId="{12C5214C-6B5C-4EE5-B96F-4F5083A9DCBB}" srcOrd="0" destOrd="0" parTransId="{907CB7A0-B126-481A-9DBE-70E0A5E94641}" sibTransId="{B6902889-80E9-488F-AE47-A42C8997FEFA}"/>
    <dgm:cxn modelId="{3BA28C2D-3032-4CD2-B255-00463DD6FD61}" type="presOf" srcId="{12C5214C-6B5C-4EE5-B96F-4F5083A9DCBB}" destId="{7FD5D638-F53C-418E-BDF2-E7FF429F58D3}" srcOrd="0" destOrd="0" presId="urn:microsoft.com/office/officeart/2005/8/layout/vList2"/>
    <dgm:cxn modelId="{55A0B230-9E38-4BAD-AC5D-0F518AB6755A}" type="presOf" srcId="{A32F147C-8C36-4A8B-BA0A-013AD2CB46E0}" destId="{444E7432-E83F-4F3C-AA6D-C886D11FD945}" srcOrd="0" destOrd="0" presId="urn:microsoft.com/office/officeart/2005/8/layout/vList2"/>
    <dgm:cxn modelId="{6E6A34F1-6775-4D8D-84E2-864071AF2E32}" type="presParOf" srcId="{444E7432-E83F-4F3C-AA6D-C886D11FD945}" destId="{7FD5D638-F53C-418E-BDF2-E7FF429F58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62588B4-D561-436E-8400-B257FB2C8EA4}" type="doc">
      <dgm:prSet loTypeId="urn:microsoft.com/office/officeart/2018/2/layout/IconCircleList" loCatId="icon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PE"/>
        </a:p>
      </dgm:t>
    </dgm:pt>
    <dgm:pt modelId="{3DFC2EC7-CA3C-4319-AA58-806244241186}">
      <dgm:prSet custT="1"/>
      <dgm:spPr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pt-BR" sz="1600" dirty="0"/>
            <a:t>STC N° 0007-2014-PA/TC – </a:t>
          </a:r>
          <a:r>
            <a:rPr lang="pt-BR" sz="1600" b="1" dirty="0" err="1">
              <a:solidFill>
                <a:schemeClr val="tx1"/>
              </a:solidFill>
            </a:rPr>
            <a:t>Laicidad</a:t>
          </a:r>
          <a:r>
            <a:rPr lang="pt-BR" sz="1600" b="1" dirty="0">
              <a:solidFill>
                <a:schemeClr val="tx1"/>
              </a:solidFill>
            </a:rPr>
            <a:t> </a:t>
          </a:r>
          <a:r>
            <a:rPr lang="es-MX" sz="1600" b="1" dirty="0">
              <a:solidFill>
                <a:schemeClr val="tx1"/>
              </a:solidFill>
            </a:rPr>
            <a:t>en el Estado constitucional: </a:t>
          </a:r>
          <a:r>
            <a:rPr lang="pt-BR" sz="1600" b="1" dirty="0" err="1">
              <a:solidFill>
                <a:schemeClr val="tx1"/>
              </a:solidFill>
            </a:rPr>
            <a:t>separación</a:t>
          </a:r>
          <a:r>
            <a:rPr lang="pt-BR" sz="1600" b="1" dirty="0">
              <a:solidFill>
                <a:schemeClr val="tx1"/>
              </a:solidFill>
            </a:rPr>
            <a:t> y </a:t>
          </a:r>
          <a:r>
            <a:rPr lang="pt-BR" sz="1600" b="1" dirty="0" err="1">
              <a:solidFill>
                <a:schemeClr val="tx1"/>
              </a:solidFill>
            </a:rPr>
            <a:t>neutralidad</a:t>
          </a:r>
          <a:endParaRPr lang="es-PE" sz="1600" b="1" dirty="0">
            <a:solidFill>
              <a:schemeClr val="tx1"/>
            </a:solidFill>
          </a:endParaRPr>
        </a:p>
      </dgm:t>
    </dgm:pt>
    <dgm:pt modelId="{4760E3E7-1154-42D0-8BFC-AE8F0EB54FA8}" type="parTrans" cxnId="{C94C0B52-D598-4FFC-9E43-6708C3BD3D08}">
      <dgm:prSet/>
      <dgm:spPr/>
      <dgm:t>
        <a:bodyPr/>
        <a:lstStyle/>
        <a:p>
          <a:endParaRPr lang="es-PE" sz="1600"/>
        </a:p>
      </dgm:t>
    </dgm:pt>
    <dgm:pt modelId="{F93CCB0C-29E9-4B63-BD90-E1611A2DD384}" type="sibTrans" cxnId="{C94C0B52-D598-4FFC-9E43-6708C3BD3D08}">
      <dgm:prSet/>
      <dgm:spPr/>
      <dgm:t>
        <a:bodyPr/>
        <a:lstStyle/>
        <a:p>
          <a:pPr>
            <a:lnSpc>
              <a:spcPct val="100000"/>
            </a:lnSpc>
          </a:pPr>
          <a:endParaRPr lang="es-PE" sz="1600"/>
        </a:p>
      </dgm:t>
    </dgm:pt>
    <dgm:pt modelId="{30DCDFEC-9B4C-4DA1-8DC5-FEA317FD53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1600" dirty="0"/>
            <a:t>STC </a:t>
          </a:r>
          <a:r>
            <a:rPr lang="es-MX" sz="1600" dirty="0" err="1"/>
            <a:t>N°</a:t>
          </a:r>
          <a:r>
            <a:rPr lang="es-MX" sz="1600" dirty="0"/>
            <a:t> 5680-2009-PA/TC y la 611-  </a:t>
          </a:r>
          <a:r>
            <a:rPr lang="es-MX" sz="1600" b="1" dirty="0"/>
            <a:t>Del contenido constitucionalmente protegido del derecho a la libertad religiosa</a:t>
          </a:r>
          <a:endParaRPr lang="es-PE" sz="1600" b="1" dirty="0"/>
        </a:p>
      </dgm:t>
    </dgm:pt>
    <dgm:pt modelId="{27214D29-3025-4729-8991-D9785E6EABB0}" type="parTrans" cxnId="{B97A2A02-8B6A-4DCC-8444-B17EDFD6393D}">
      <dgm:prSet/>
      <dgm:spPr/>
      <dgm:t>
        <a:bodyPr/>
        <a:lstStyle/>
        <a:p>
          <a:endParaRPr lang="es-PE" sz="1600"/>
        </a:p>
      </dgm:t>
    </dgm:pt>
    <dgm:pt modelId="{97C613AD-C0A6-41D4-A6D5-FD4749F934B0}" type="sibTrans" cxnId="{B97A2A02-8B6A-4DCC-8444-B17EDFD6393D}">
      <dgm:prSet/>
      <dgm:spPr/>
      <dgm:t>
        <a:bodyPr/>
        <a:lstStyle/>
        <a:p>
          <a:pPr>
            <a:lnSpc>
              <a:spcPct val="100000"/>
            </a:lnSpc>
          </a:pPr>
          <a:endParaRPr lang="es-PE" sz="1600"/>
        </a:p>
      </dgm:t>
    </dgm:pt>
    <dgm:pt modelId="{758B0B4A-50C1-4244-B34A-9A8173631E11}">
      <dgm:prSet custT="1"/>
      <dgm:spPr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s-MX" sz="1600" dirty="0"/>
            <a:t>STC </a:t>
          </a:r>
          <a:r>
            <a:rPr lang="es-MX" sz="1600" dirty="0" err="1"/>
            <a:t>N°</a:t>
          </a:r>
          <a:r>
            <a:rPr lang="es-MX" sz="1600" dirty="0"/>
            <a:t> 256-2003-PHC/TC, STC </a:t>
          </a:r>
          <a:r>
            <a:rPr lang="es-MX" sz="1600" dirty="0" err="1"/>
            <a:t>N°</a:t>
          </a:r>
          <a:r>
            <a:rPr lang="es-MX" sz="1600" dirty="0"/>
            <a:t> 3283-2003-AA/TC -  </a:t>
          </a:r>
          <a:r>
            <a:rPr lang="es-MX" sz="1600" b="1" dirty="0">
              <a:solidFill>
                <a:schemeClr val="tx1"/>
              </a:solidFill>
            </a:rPr>
            <a:t>El derecho a la libertad religiosa y el principio  de inmunidad de coacción</a:t>
          </a:r>
          <a:endParaRPr lang="es-PE" sz="1600" b="1" dirty="0">
            <a:solidFill>
              <a:schemeClr val="tx1"/>
            </a:solidFill>
          </a:endParaRPr>
        </a:p>
      </dgm:t>
    </dgm:pt>
    <dgm:pt modelId="{29C6A0D6-BEE3-45CB-B060-EDA553170818}" type="parTrans" cxnId="{92B1E9A6-EC72-4D25-AA15-B110529E0A04}">
      <dgm:prSet/>
      <dgm:spPr/>
      <dgm:t>
        <a:bodyPr/>
        <a:lstStyle/>
        <a:p>
          <a:endParaRPr lang="es-PE" sz="1600"/>
        </a:p>
      </dgm:t>
    </dgm:pt>
    <dgm:pt modelId="{5BDFAA9A-3E0A-40C0-ADCE-2F14DBA5A2D6}" type="sibTrans" cxnId="{92B1E9A6-EC72-4D25-AA15-B110529E0A04}">
      <dgm:prSet/>
      <dgm:spPr/>
      <dgm:t>
        <a:bodyPr/>
        <a:lstStyle/>
        <a:p>
          <a:pPr>
            <a:lnSpc>
              <a:spcPct val="100000"/>
            </a:lnSpc>
          </a:pPr>
          <a:endParaRPr lang="es-PE" sz="1600"/>
        </a:p>
      </dgm:t>
    </dgm:pt>
    <dgm:pt modelId="{A97E8271-84F5-4431-9B1A-223EA821318E}">
      <dgm:prSet custT="1"/>
      <dgm:spPr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s-PE" sz="1600" dirty="0"/>
            <a:t>STC </a:t>
          </a:r>
          <a:r>
            <a:rPr lang="es-PE" sz="1600" dirty="0" err="1"/>
            <a:t>N°</a:t>
          </a:r>
          <a:r>
            <a:rPr lang="es-PE" sz="1600" dirty="0"/>
            <a:t> 3372-2011-PA/TC, </a:t>
          </a:r>
          <a:r>
            <a:rPr lang="es-MX" sz="1600" dirty="0"/>
            <a:t>STC </a:t>
          </a:r>
          <a:r>
            <a:rPr lang="es-MX" sz="1600" dirty="0" err="1"/>
            <a:t>N°</a:t>
          </a:r>
          <a:r>
            <a:rPr lang="es-MX" sz="1600" dirty="0"/>
            <a:t> 256-2003-PHC/TC - </a:t>
          </a:r>
          <a:r>
            <a:rPr lang="es-PE" sz="1600" dirty="0"/>
            <a:t> </a:t>
          </a:r>
          <a:r>
            <a:rPr lang="es-MX" sz="1600" b="1" dirty="0"/>
            <a:t>Dimensiones del derecho a la libertad religiosa</a:t>
          </a:r>
          <a:endParaRPr lang="es-PE" sz="1600" b="1" dirty="0"/>
        </a:p>
      </dgm:t>
    </dgm:pt>
    <dgm:pt modelId="{983D023A-A16E-4CA1-9A15-F8E406BE94AC}" type="parTrans" cxnId="{8594F966-92E9-4E03-8CE5-54709DE7C605}">
      <dgm:prSet/>
      <dgm:spPr/>
      <dgm:t>
        <a:bodyPr/>
        <a:lstStyle/>
        <a:p>
          <a:endParaRPr lang="es-PE" sz="1600"/>
        </a:p>
      </dgm:t>
    </dgm:pt>
    <dgm:pt modelId="{F3A94C64-152C-4FCC-9898-07158DB1D574}" type="sibTrans" cxnId="{8594F966-92E9-4E03-8CE5-54709DE7C605}">
      <dgm:prSet/>
      <dgm:spPr/>
      <dgm:t>
        <a:bodyPr/>
        <a:lstStyle/>
        <a:p>
          <a:pPr>
            <a:lnSpc>
              <a:spcPct val="100000"/>
            </a:lnSpc>
          </a:pPr>
          <a:endParaRPr lang="es-PE" sz="1600"/>
        </a:p>
      </dgm:t>
    </dgm:pt>
    <dgm:pt modelId="{7511BFDB-1801-44C9-8B3B-DFB20ABB7B55}">
      <dgm:prSet custT="1"/>
      <dgm:spPr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s-PE" sz="1600" dirty="0"/>
            <a:t>STC </a:t>
          </a:r>
          <a:r>
            <a:rPr lang="es-PE" sz="1600" dirty="0" err="1"/>
            <a:t>N°</a:t>
          </a:r>
          <a:r>
            <a:rPr lang="es-PE" sz="1600" dirty="0"/>
            <a:t> 895-2001-PA/TC -   </a:t>
          </a:r>
          <a:r>
            <a:rPr lang="es-MX" sz="1600" b="1" dirty="0"/>
            <a:t>Distinción entre la libertad de conciencia y religión.</a:t>
          </a:r>
          <a:endParaRPr lang="es-PE" sz="1600" b="1" dirty="0"/>
        </a:p>
      </dgm:t>
    </dgm:pt>
    <dgm:pt modelId="{B9220D40-3DE7-49EA-97D3-A7655BB67349}" type="sibTrans" cxnId="{5DB6EC86-FF63-49E5-8E63-59CAB97F3D23}">
      <dgm:prSet/>
      <dgm:spPr/>
      <dgm:t>
        <a:bodyPr/>
        <a:lstStyle/>
        <a:p>
          <a:endParaRPr lang="es-PE" sz="1600"/>
        </a:p>
      </dgm:t>
    </dgm:pt>
    <dgm:pt modelId="{D3608247-FDA2-4D9A-B41E-9C6F02FC914E}" type="parTrans" cxnId="{5DB6EC86-FF63-49E5-8E63-59CAB97F3D23}">
      <dgm:prSet/>
      <dgm:spPr/>
      <dgm:t>
        <a:bodyPr/>
        <a:lstStyle/>
        <a:p>
          <a:endParaRPr lang="es-PE" sz="1600"/>
        </a:p>
      </dgm:t>
    </dgm:pt>
    <dgm:pt modelId="{CBDE689C-1E5E-49CF-9E26-C4C08C9BBB97}">
      <dgm:prSet custT="1"/>
      <dgm:spPr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s-PE" sz="1600" dirty="0"/>
            <a:t>STC </a:t>
          </a:r>
          <a:r>
            <a:rPr lang="es-PE" sz="1600" dirty="0" err="1"/>
            <a:t>N°</a:t>
          </a:r>
          <a:r>
            <a:rPr lang="es-PE" sz="1600" dirty="0"/>
            <a:t> 6111-2009-PA/TC -   </a:t>
          </a:r>
          <a:r>
            <a:rPr lang="es-MX" sz="1600" b="1" dirty="0"/>
            <a:t>El Principio de Laicidad del Estado</a:t>
          </a:r>
          <a:endParaRPr lang="es-PE" sz="1600" b="1" dirty="0"/>
        </a:p>
      </dgm:t>
    </dgm:pt>
    <dgm:pt modelId="{5FF31EEE-A91C-4A5B-BD18-BDAD3CB79CA8}" type="parTrans" cxnId="{91413FEA-274E-4871-9541-B5AE0E12965D}">
      <dgm:prSet/>
      <dgm:spPr/>
      <dgm:t>
        <a:bodyPr/>
        <a:lstStyle/>
        <a:p>
          <a:endParaRPr lang="es-PE" sz="1600"/>
        </a:p>
      </dgm:t>
    </dgm:pt>
    <dgm:pt modelId="{71A2C3F3-DAC1-4730-BCE0-942DF6F9E0E8}" type="sibTrans" cxnId="{91413FEA-274E-4871-9541-B5AE0E12965D}">
      <dgm:prSet/>
      <dgm:spPr/>
      <dgm:t>
        <a:bodyPr/>
        <a:lstStyle/>
        <a:p>
          <a:endParaRPr lang="es-PE" sz="1600"/>
        </a:p>
      </dgm:t>
    </dgm:pt>
    <dgm:pt modelId="{1322F478-C08E-4317-B117-93E10772D2F4}" type="pres">
      <dgm:prSet presAssocID="{D62588B4-D561-436E-8400-B257FB2C8EA4}" presName="root" presStyleCnt="0">
        <dgm:presLayoutVars>
          <dgm:dir/>
          <dgm:resizeHandles val="exact"/>
        </dgm:presLayoutVars>
      </dgm:prSet>
      <dgm:spPr/>
    </dgm:pt>
    <dgm:pt modelId="{55E41E5D-49F7-48E4-B062-2BF93172C3D5}" type="pres">
      <dgm:prSet presAssocID="{D62588B4-D561-436E-8400-B257FB2C8EA4}" presName="container" presStyleCnt="0">
        <dgm:presLayoutVars>
          <dgm:dir/>
          <dgm:resizeHandles val="exact"/>
        </dgm:presLayoutVars>
      </dgm:prSet>
      <dgm:spPr/>
    </dgm:pt>
    <dgm:pt modelId="{B8E3AD04-106C-470F-9F56-433A302E5FAD}" type="pres">
      <dgm:prSet presAssocID="{7511BFDB-1801-44C9-8B3B-DFB20ABB7B55}" presName="compNode" presStyleCnt="0"/>
      <dgm:spPr/>
    </dgm:pt>
    <dgm:pt modelId="{4067F5AD-41D2-4860-A8BF-F198C5577C11}" type="pres">
      <dgm:prSet presAssocID="{7511BFDB-1801-44C9-8B3B-DFB20ABB7B55}" presName="iconBgRect" presStyleLbl="bgShp" presStyleIdx="0" presStyleCnt="6"/>
      <dgm:spPr/>
    </dgm:pt>
    <dgm:pt modelId="{A41DB8B1-55F8-461F-AED8-CCF4E585D355}" type="pres">
      <dgm:prSet presAssocID="{7511BFDB-1801-44C9-8B3B-DFB20ABB7B5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4A4E8F88-BD51-4863-9AE0-48DA4738FD7F}" type="pres">
      <dgm:prSet presAssocID="{7511BFDB-1801-44C9-8B3B-DFB20ABB7B55}" presName="spaceRect" presStyleCnt="0"/>
      <dgm:spPr/>
    </dgm:pt>
    <dgm:pt modelId="{C9B7251E-60E5-4FEC-8C11-B26DA15358FF}" type="pres">
      <dgm:prSet presAssocID="{7511BFDB-1801-44C9-8B3B-DFB20ABB7B55}" presName="textRect" presStyleLbl="revTx" presStyleIdx="0" presStyleCnt="6">
        <dgm:presLayoutVars>
          <dgm:chMax val="1"/>
          <dgm:chPref val="1"/>
        </dgm:presLayoutVars>
      </dgm:prSet>
      <dgm:spPr/>
    </dgm:pt>
    <dgm:pt modelId="{DF9B226F-7A55-474B-8375-27FFA823BEA3}" type="pres">
      <dgm:prSet presAssocID="{B9220D40-3DE7-49EA-97D3-A7655BB67349}" presName="sibTrans" presStyleLbl="sibTrans2D1" presStyleIdx="0" presStyleCnt="0"/>
      <dgm:spPr/>
    </dgm:pt>
    <dgm:pt modelId="{A78B5085-22F8-487D-8C2F-7A4F86FEE496}" type="pres">
      <dgm:prSet presAssocID="{3DFC2EC7-CA3C-4319-AA58-806244241186}" presName="compNode" presStyleCnt="0"/>
      <dgm:spPr/>
    </dgm:pt>
    <dgm:pt modelId="{88E236F1-1066-4A17-BB92-35D36148D018}" type="pres">
      <dgm:prSet presAssocID="{3DFC2EC7-CA3C-4319-AA58-806244241186}" presName="iconBgRect" presStyleLbl="bgShp" presStyleIdx="1" presStyleCnt="6" custLinFactY="132645" custLinFactNeighborX="23690" custLinFactNeighborY="200000"/>
      <dgm:spPr/>
    </dgm:pt>
    <dgm:pt modelId="{E571F722-C739-4F03-BA87-FEEACC05AD9C}" type="pres">
      <dgm:prSet presAssocID="{3DFC2EC7-CA3C-4319-AA58-806244241186}" presName="iconRect" presStyleLbl="node1" presStyleIdx="1" presStyleCnt="6" custLinFactY="280927" custLinFactNeighborX="39143" custLinFactNeighborY="300000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ABAC4A65-56EF-4FD8-B937-9C25D960BA62}" type="pres">
      <dgm:prSet presAssocID="{3DFC2EC7-CA3C-4319-AA58-806244241186}" presName="spaceRect" presStyleCnt="0"/>
      <dgm:spPr/>
    </dgm:pt>
    <dgm:pt modelId="{4FB8F06C-D07C-437E-B7CA-0DF92A35652B}" type="pres">
      <dgm:prSet presAssocID="{3DFC2EC7-CA3C-4319-AA58-806244241186}" presName="textRect" presStyleLbl="revTx" presStyleIdx="1" presStyleCnt="6" custLinFactY="139747" custLinFactNeighborX="4607" custLinFactNeighborY="200000">
        <dgm:presLayoutVars>
          <dgm:chMax val="1"/>
          <dgm:chPref val="1"/>
        </dgm:presLayoutVars>
      </dgm:prSet>
      <dgm:spPr/>
    </dgm:pt>
    <dgm:pt modelId="{45E12575-A963-4B05-8CF0-02BEF8E1F97E}" type="pres">
      <dgm:prSet presAssocID="{F93CCB0C-29E9-4B63-BD90-E1611A2DD384}" presName="sibTrans" presStyleLbl="sibTrans2D1" presStyleIdx="0" presStyleCnt="0"/>
      <dgm:spPr/>
    </dgm:pt>
    <dgm:pt modelId="{63640F9B-8093-4FBF-B13F-7BE0304F79DF}" type="pres">
      <dgm:prSet presAssocID="{30DCDFEC-9B4C-4DA1-8DC5-FEA317FD53BF}" presName="compNode" presStyleCnt="0"/>
      <dgm:spPr/>
    </dgm:pt>
    <dgm:pt modelId="{C811E565-B081-4FFE-A162-A6757A996E65}" type="pres">
      <dgm:prSet presAssocID="{30DCDFEC-9B4C-4DA1-8DC5-FEA317FD53BF}" presName="iconBgRect" presStyleLbl="bgShp" presStyleIdx="2" presStyleCnt="6"/>
      <dgm:spPr>
        <a:ln>
          <a:solidFill>
            <a:schemeClr val="accent1">
              <a:lumMod val="90000"/>
              <a:lumOff val="10000"/>
            </a:schemeClr>
          </a:solidFill>
        </a:ln>
      </dgm:spPr>
    </dgm:pt>
    <dgm:pt modelId="{47BC02C8-0431-4FF7-B375-8A17E41D349C}" type="pres">
      <dgm:prSet presAssocID="{30DCDFEC-9B4C-4DA1-8DC5-FEA317FD53BF}" presName="iconRect" presStyleLbl="node1" presStyleIdx="2" presStyleCnt="6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solidFill>
            <a:schemeClr val="accent3"/>
          </a:solidFill>
        </a:ln>
      </dgm:spPr>
      <dgm:extLst>
        <a:ext uri="{E40237B7-FDA0-4F09-8148-C483321AD2D9}">
          <dgm14:cNvPr xmlns:dgm14="http://schemas.microsoft.com/office/drawing/2010/diagram" id="0" name="" descr="Dirección con relleno sólido"/>
        </a:ext>
      </dgm:extLst>
    </dgm:pt>
    <dgm:pt modelId="{5F522BCC-ACD7-4A86-A379-5840D296A0C2}" type="pres">
      <dgm:prSet presAssocID="{30DCDFEC-9B4C-4DA1-8DC5-FEA317FD53BF}" presName="spaceRect" presStyleCnt="0"/>
      <dgm:spPr/>
    </dgm:pt>
    <dgm:pt modelId="{994A8EAA-408E-46C7-9A2C-D667F13382C3}" type="pres">
      <dgm:prSet presAssocID="{30DCDFEC-9B4C-4DA1-8DC5-FEA317FD53BF}" presName="textRect" presStyleLbl="revTx" presStyleIdx="2" presStyleCnt="6">
        <dgm:presLayoutVars>
          <dgm:chMax val="1"/>
          <dgm:chPref val="1"/>
        </dgm:presLayoutVars>
      </dgm:prSet>
      <dgm:spPr/>
    </dgm:pt>
    <dgm:pt modelId="{17958277-D047-4D78-85F7-FE7BFC6FDE5D}" type="pres">
      <dgm:prSet presAssocID="{97C613AD-C0A6-41D4-A6D5-FD4749F934B0}" presName="sibTrans" presStyleLbl="sibTrans2D1" presStyleIdx="0" presStyleCnt="0"/>
      <dgm:spPr/>
    </dgm:pt>
    <dgm:pt modelId="{79F40C7D-18A5-47D2-99BF-CFFF98EF1168}" type="pres">
      <dgm:prSet presAssocID="{758B0B4A-50C1-4244-B34A-9A8173631E11}" presName="compNode" presStyleCnt="0"/>
      <dgm:spPr/>
    </dgm:pt>
    <dgm:pt modelId="{F59B3724-33F9-4E83-9ADB-649865EC0138}" type="pres">
      <dgm:prSet presAssocID="{758B0B4A-50C1-4244-B34A-9A8173631E11}" presName="iconBgRect" presStyleLbl="bgShp" presStyleIdx="3" presStyleCnt="6"/>
      <dgm:spPr/>
    </dgm:pt>
    <dgm:pt modelId="{A065BCC0-F194-4315-82EC-D004A537B71F}" type="pres">
      <dgm:prSet presAssocID="{758B0B4A-50C1-4244-B34A-9A8173631E11}" presName="iconRect" presStyleLbl="node1" presStyleIdx="3" presStyleCnt="6"/>
      <dgm:spPr>
        <a:prstGeom prst="flowChartConnector">
          <a:avLst/>
        </a:prstGeom>
        <a:blipFill>
          <a:blip xmlns:r="http://schemas.openxmlformats.org/officeDocument/2006/relationships" r:embed="rId6"/>
          <a:srcRect/>
          <a:stretch>
            <a:fillRect/>
          </a:stretch>
        </a:blipFill>
      </dgm:spPr>
    </dgm:pt>
    <dgm:pt modelId="{141455F0-F177-47CA-9995-35FB5A572FE0}" type="pres">
      <dgm:prSet presAssocID="{758B0B4A-50C1-4244-B34A-9A8173631E11}" presName="spaceRect" presStyleCnt="0"/>
      <dgm:spPr/>
    </dgm:pt>
    <dgm:pt modelId="{D1F6F291-9030-44B1-96C4-6183B8B60966}" type="pres">
      <dgm:prSet presAssocID="{758B0B4A-50C1-4244-B34A-9A8173631E11}" presName="textRect" presStyleLbl="revTx" presStyleIdx="3" presStyleCnt="6">
        <dgm:presLayoutVars>
          <dgm:chMax val="1"/>
          <dgm:chPref val="1"/>
        </dgm:presLayoutVars>
      </dgm:prSet>
      <dgm:spPr/>
    </dgm:pt>
    <dgm:pt modelId="{9913D83B-64DF-4D8F-9704-2E9427012AE5}" type="pres">
      <dgm:prSet presAssocID="{5BDFAA9A-3E0A-40C0-ADCE-2F14DBA5A2D6}" presName="sibTrans" presStyleLbl="sibTrans2D1" presStyleIdx="0" presStyleCnt="0"/>
      <dgm:spPr/>
    </dgm:pt>
    <dgm:pt modelId="{23122678-151F-4200-861D-816C5EB2E237}" type="pres">
      <dgm:prSet presAssocID="{A97E8271-84F5-4431-9B1A-223EA821318E}" presName="compNode" presStyleCnt="0"/>
      <dgm:spPr/>
    </dgm:pt>
    <dgm:pt modelId="{D7ACA1CB-63A9-49D6-B92C-D1606388677F}" type="pres">
      <dgm:prSet presAssocID="{A97E8271-84F5-4431-9B1A-223EA821318E}" presName="iconBgRect" presStyleLbl="bgShp" presStyleIdx="4" presStyleCnt="6"/>
      <dgm:spPr/>
    </dgm:pt>
    <dgm:pt modelId="{741C9355-8B44-437B-AF37-91EF4E4B995E}" type="pres">
      <dgm:prSet presAssocID="{A97E8271-84F5-4431-9B1A-223EA821318E}" presName="iconRect" presStyleLbl="node1" presStyleIdx="4" presStyleCnt="6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E6CC9CF4-10B5-48E3-A7A3-452CC1480802}" type="pres">
      <dgm:prSet presAssocID="{A97E8271-84F5-4431-9B1A-223EA821318E}" presName="spaceRect" presStyleCnt="0"/>
      <dgm:spPr/>
    </dgm:pt>
    <dgm:pt modelId="{FF4504DB-6322-47CB-BD58-81AB8894018A}" type="pres">
      <dgm:prSet presAssocID="{A97E8271-84F5-4431-9B1A-223EA821318E}" presName="textRect" presStyleLbl="revTx" presStyleIdx="4" presStyleCnt="6" custLinFactNeighborY="-2620">
        <dgm:presLayoutVars>
          <dgm:chMax val="1"/>
          <dgm:chPref val="1"/>
        </dgm:presLayoutVars>
      </dgm:prSet>
      <dgm:spPr/>
    </dgm:pt>
    <dgm:pt modelId="{5E077B37-755D-4103-B856-AF22ADBD8EC7}" type="pres">
      <dgm:prSet presAssocID="{F3A94C64-152C-4FCC-9898-07158DB1D574}" presName="sibTrans" presStyleLbl="sibTrans2D1" presStyleIdx="0" presStyleCnt="0"/>
      <dgm:spPr/>
    </dgm:pt>
    <dgm:pt modelId="{ECF12F7E-65E0-4056-BBE9-4506DB57640B}" type="pres">
      <dgm:prSet presAssocID="{CBDE689C-1E5E-49CF-9E26-C4C08C9BBB97}" presName="compNode" presStyleCnt="0"/>
      <dgm:spPr/>
    </dgm:pt>
    <dgm:pt modelId="{558BD5C2-925A-4D12-8683-0412EA926F59}" type="pres">
      <dgm:prSet presAssocID="{CBDE689C-1E5E-49CF-9E26-C4C08C9BBB97}" presName="iconBgRect" presStyleLbl="bgShp" presStyleIdx="5" presStyleCnt="6" custLinFactY="-147368" custLinFactNeighborX="3948" custLinFactNeighborY="-200000"/>
      <dgm:spPr/>
    </dgm:pt>
    <dgm:pt modelId="{6D291310-6B93-4B3B-83A9-5DD7F1B48F48}" type="pres">
      <dgm:prSet presAssocID="{CBDE689C-1E5E-49CF-9E26-C4C08C9BBB97}" presName="iconRect" presStyleLbl="node1" presStyleIdx="5" presStyleCnt="6" custScaleX="81828" custScaleY="87983" custLinFactY="-300000" custLinFactNeighborX="3404" custLinFactNeighborY="-30586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292D9C6D-EE6E-4350-A81A-8E4E947817CD}" type="pres">
      <dgm:prSet presAssocID="{CBDE689C-1E5E-49CF-9E26-C4C08C9BBB97}" presName="spaceRect" presStyleCnt="0"/>
      <dgm:spPr/>
    </dgm:pt>
    <dgm:pt modelId="{AD5E18F7-79CB-411C-A859-C088CED44195}" type="pres">
      <dgm:prSet presAssocID="{CBDE689C-1E5E-49CF-9E26-C4C08C9BBB97}" presName="textRect" presStyleLbl="revTx" presStyleIdx="5" presStyleCnt="6" custLinFactY="-147368" custLinFactNeighborX="9161" custLinFactNeighborY="-200000">
        <dgm:presLayoutVars>
          <dgm:chMax val="1"/>
          <dgm:chPref val="1"/>
        </dgm:presLayoutVars>
      </dgm:prSet>
      <dgm:spPr/>
    </dgm:pt>
  </dgm:ptLst>
  <dgm:cxnLst>
    <dgm:cxn modelId="{B97A2A02-8B6A-4DCC-8444-B17EDFD6393D}" srcId="{D62588B4-D561-436E-8400-B257FB2C8EA4}" destId="{30DCDFEC-9B4C-4DA1-8DC5-FEA317FD53BF}" srcOrd="2" destOrd="0" parTransId="{27214D29-3025-4729-8991-D9785E6EABB0}" sibTransId="{97C613AD-C0A6-41D4-A6D5-FD4749F934B0}"/>
    <dgm:cxn modelId="{CBFF4206-AFD3-4B9E-AE75-751DC08458B2}" type="presOf" srcId="{D62588B4-D561-436E-8400-B257FB2C8EA4}" destId="{1322F478-C08E-4317-B117-93E10772D2F4}" srcOrd="0" destOrd="0" presId="urn:microsoft.com/office/officeart/2018/2/layout/IconCircleList"/>
    <dgm:cxn modelId="{51BD8C13-1890-4192-ACD7-C410DE8A2639}" type="presOf" srcId="{5BDFAA9A-3E0A-40C0-ADCE-2F14DBA5A2D6}" destId="{9913D83B-64DF-4D8F-9704-2E9427012AE5}" srcOrd="0" destOrd="0" presId="urn:microsoft.com/office/officeart/2018/2/layout/IconCircleList"/>
    <dgm:cxn modelId="{B4FAE822-EB48-40B9-A606-ECB49B1E68E4}" type="presOf" srcId="{97C613AD-C0A6-41D4-A6D5-FD4749F934B0}" destId="{17958277-D047-4D78-85F7-FE7BFC6FDE5D}" srcOrd="0" destOrd="0" presId="urn:microsoft.com/office/officeart/2018/2/layout/IconCircleList"/>
    <dgm:cxn modelId="{A177C341-1FC2-4E95-924B-13B43879A1A9}" type="presOf" srcId="{F3A94C64-152C-4FCC-9898-07158DB1D574}" destId="{5E077B37-755D-4103-B856-AF22ADBD8EC7}" srcOrd="0" destOrd="0" presId="urn:microsoft.com/office/officeart/2018/2/layout/IconCircleList"/>
    <dgm:cxn modelId="{EFF0A342-9609-4338-BDAD-13AFE060C6C9}" type="presOf" srcId="{3DFC2EC7-CA3C-4319-AA58-806244241186}" destId="{4FB8F06C-D07C-437E-B7CA-0DF92A35652B}" srcOrd="0" destOrd="0" presId="urn:microsoft.com/office/officeart/2018/2/layout/IconCircleList"/>
    <dgm:cxn modelId="{96CE7666-6C8F-4136-B568-79551FC7194D}" type="presOf" srcId="{CBDE689C-1E5E-49CF-9E26-C4C08C9BBB97}" destId="{AD5E18F7-79CB-411C-A859-C088CED44195}" srcOrd="0" destOrd="0" presId="urn:microsoft.com/office/officeart/2018/2/layout/IconCircleList"/>
    <dgm:cxn modelId="{8594F966-92E9-4E03-8CE5-54709DE7C605}" srcId="{D62588B4-D561-436E-8400-B257FB2C8EA4}" destId="{A97E8271-84F5-4431-9B1A-223EA821318E}" srcOrd="4" destOrd="0" parTransId="{983D023A-A16E-4CA1-9A15-F8E406BE94AC}" sibTransId="{F3A94C64-152C-4FCC-9898-07158DB1D574}"/>
    <dgm:cxn modelId="{29BCFF69-984F-4085-A7A5-9E89114CD3E6}" type="presOf" srcId="{F93CCB0C-29E9-4B63-BD90-E1611A2DD384}" destId="{45E12575-A963-4B05-8CF0-02BEF8E1F97E}" srcOrd="0" destOrd="0" presId="urn:microsoft.com/office/officeart/2018/2/layout/IconCircleList"/>
    <dgm:cxn modelId="{0285A86B-77B5-40C1-B10E-7229EEB911D2}" type="presOf" srcId="{758B0B4A-50C1-4244-B34A-9A8173631E11}" destId="{D1F6F291-9030-44B1-96C4-6183B8B60966}" srcOrd="0" destOrd="0" presId="urn:microsoft.com/office/officeart/2018/2/layout/IconCircleList"/>
    <dgm:cxn modelId="{5ED01B50-02D0-4AE6-9F1C-D35DB559D9A4}" type="presOf" srcId="{B9220D40-3DE7-49EA-97D3-A7655BB67349}" destId="{DF9B226F-7A55-474B-8375-27FFA823BEA3}" srcOrd="0" destOrd="0" presId="urn:microsoft.com/office/officeart/2018/2/layout/IconCircleList"/>
    <dgm:cxn modelId="{C94C0B52-D598-4FFC-9E43-6708C3BD3D08}" srcId="{D62588B4-D561-436E-8400-B257FB2C8EA4}" destId="{3DFC2EC7-CA3C-4319-AA58-806244241186}" srcOrd="1" destOrd="0" parTransId="{4760E3E7-1154-42D0-8BFC-AE8F0EB54FA8}" sibTransId="{F93CCB0C-29E9-4B63-BD90-E1611A2DD384}"/>
    <dgm:cxn modelId="{31F48378-75B0-4D60-82DE-79E538F88FB0}" type="presOf" srcId="{A97E8271-84F5-4431-9B1A-223EA821318E}" destId="{FF4504DB-6322-47CB-BD58-81AB8894018A}" srcOrd="0" destOrd="0" presId="urn:microsoft.com/office/officeart/2018/2/layout/IconCircleList"/>
    <dgm:cxn modelId="{5DB6EC86-FF63-49E5-8E63-59CAB97F3D23}" srcId="{D62588B4-D561-436E-8400-B257FB2C8EA4}" destId="{7511BFDB-1801-44C9-8B3B-DFB20ABB7B55}" srcOrd="0" destOrd="0" parTransId="{D3608247-FDA2-4D9A-B41E-9C6F02FC914E}" sibTransId="{B9220D40-3DE7-49EA-97D3-A7655BB67349}"/>
    <dgm:cxn modelId="{92B1E9A6-EC72-4D25-AA15-B110529E0A04}" srcId="{D62588B4-D561-436E-8400-B257FB2C8EA4}" destId="{758B0B4A-50C1-4244-B34A-9A8173631E11}" srcOrd="3" destOrd="0" parTransId="{29C6A0D6-BEE3-45CB-B060-EDA553170818}" sibTransId="{5BDFAA9A-3E0A-40C0-ADCE-2F14DBA5A2D6}"/>
    <dgm:cxn modelId="{D164BEA8-B24C-41AA-B3E2-406991EB83DB}" type="presOf" srcId="{30DCDFEC-9B4C-4DA1-8DC5-FEA317FD53BF}" destId="{994A8EAA-408E-46C7-9A2C-D667F13382C3}" srcOrd="0" destOrd="0" presId="urn:microsoft.com/office/officeart/2018/2/layout/IconCircleList"/>
    <dgm:cxn modelId="{91413FEA-274E-4871-9541-B5AE0E12965D}" srcId="{D62588B4-D561-436E-8400-B257FB2C8EA4}" destId="{CBDE689C-1E5E-49CF-9E26-C4C08C9BBB97}" srcOrd="5" destOrd="0" parTransId="{5FF31EEE-A91C-4A5B-BD18-BDAD3CB79CA8}" sibTransId="{71A2C3F3-DAC1-4730-BCE0-942DF6F9E0E8}"/>
    <dgm:cxn modelId="{5268F5FC-C01C-463A-A07F-8C806D96A13F}" type="presOf" srcId="{7511BFDB-1801-44C9-8B3B-DFB20ABB7B55}" destId="{C9B7251E-60E5-4FEC-8C11-B26DA15358FF}" srcOrd="0" destOrd="0" presId="urn:microsoft.com/office/officeart/2018/2/layout/IconCircleList"/>
    <dgm:cxn modelId="{E3286681-6209-408A-919E-C33C05932A65}" type="presParOf" srcId="{1322F478-C08E-4317-B117-93E10772D2F4}" destId="{55E41E5D-49F7-48E4-B062-2BF93172C3D5}" srcOrd="0" destOrd="0" presId="urn:microsoft.com/office/officeart/2018/2/layout/IconCircleList"/>
    <dgm:cxn modelId="{CC1FAD27-82A4-4743-8CBC-A7504D5E4FEC}" type="presParOf" srcId="{55E41E5D-49F7-48E4-B062-2BF93172C3D5}" destId="{B8E3AD04-106C-470F-9F56-433A302E5FAD}" srcOrd="0" destOrd="0" presId="urn:microsoft.com/office/officeart/2018/2/layout/IconCircleList"/>
    <dgm:cxn modelId="{B07765F7-A0DE-4CC9-AB70-C66505706E53}" type="presParOf" srcId="{B8E3AD04-106C-470F-9F56-433A302E5FAD}" destId="{4067F5AD-41D2-4860-A8BF-F198C5577C11}" srcOrd="0" destOrd="0" presId="urn:microsoft.com/office/officeart/2018/2/layout/IconCircleList"/>
    <dgm:cxn modelId="{1BCC8C16-68B7-411F-8B9F-A5E7E540D892}" type="presParOf" srcId="{B8E3AD04-106C-470F-9F56-433A302E5FAD}" destId="{A41DB8B1-55F8-461F-AED8-CCF4E585D355}" srcOrd="1" destOrd="0" presId="urn:microsoft.com/office/officeart/2018/2/layout/IconCircleList"/>
    <dgm:cxn modelId="{D48DD981-719B-4140-BFAE-606527AA309B}" type="presParOf" srcId="{B8E3AD04-106C-470F-9F56-433A302E5FAD}" destId="{4A4E8F88-BD51-4863-9AE0-48DA4738FD7F}" srcOrd="2" destOrd="0" presId="urn:microsoft.com/office/officeart/2018/2/layout/IconCircleList"/>
    <dgm:cxn modelId="{B2DF9532-10CA-451A-AB01-48418E6A8862}" type="presParOf" srcId="{B8E3AD04-106C-470F-9F56-433A302E5FAD}" destId="{C9B7251E-60E5-4FEC-8C11-B26DA15358FF}" srcOrd="3" destOrd="0" presId="urn:microsoft.com/office/officeart/2018/2/layout/IconCircleList"/>
    <dgm:cxn modelId="{3F467898-4D54-446E-83A2-BF02972E9141}" type="presParOf" srcId="{55E41E5D-49F7-48E4-B062-2BF93172C3D5}" destId="{DF9B226F-7A55-474B-8375-27FFA823BEA3}" srcOrd="1" destOrd="0" presId="urn:microsoft.com/office/officeart/2018/2/layout/IconCircleList"/>
    <dgm:cxn modelId="{3EB53945-FFD3-4FC8-9433-7C6665A22072}" type="presParOf" srcId="{55E41E5D-49F7-48E4-B062-2BF93172C3D5}" destId="{A78B5085-22F8-487D-8C2F-7A4F86FEE496}" srcOrd="2" destOrd="0" presId="urn:microsoft.com/office/officeart/2018/2/layout/IconCircleList"/>
    <dgm:cxn modelId="{FDD57E88-D1CC-47CE-BAB1-E41B3A055FB3}" type="presParOf" srcId="{A78B5085-22F8-487D-8C2F-7A4F86FEE496}" destId="{88E236F1-1066-4A17-BB92-35D36148D018}" srcOrd="0" destOrd="0" presId="urn:microsoft.com/office/officeart/2018/2/layout/IconCircleList"/>
    <dgm:cxn modelId="{A21F2348-6345-44B6-9A78-11749FE2512F}" type="presParOf" srcId="{A78B5085-22F8-487D-8C2F-7A4F86FEE496}" destId="{E571F722-C739-4F03-BA87-FEEACC05AD9C}" srcOrd="1" destOrd="0" presId="urn:microsoft.com/office/officeart/2018/2/layout/IconCircleList"/>
    <dgm:cxn modelId="{7F4C7E8F-4620-4B59-B26E-4E78214414EF}" type="presParOf" srcId="{A78B5085-22F8-487D-8C2F-7A4F86FEE496}" destId="{ABAC4A65-56EF-4FD8-B937-9C25D960BA62}" srcOrd="2" destOrd="0" presId="urn:microsoft.com/office/officeart/2018/2/layout/IconCircleList"/>
    <dgm:cxn modelId="{FC873913-6AEE-4A9F-A9C9-6119C568723F}" type="presParOf" srcId="{A78B5085-22F8-487D-8C2F-7A4F86FEE496}" destId="{4FB8F06C-D07C-437E-B7CA-0DF92A35652B}" srcOrd="3" destOrd="0" presId="urn:microsoft.com/office/officeart/2018/2/layout/IconCircleList"/>
    <dgm:cxn modelId="{AF00854C-E22C-48D8-9A41-C134C583CAC6}" type="presParOf" srcId="{55E41E5D-49F7-48E4-B062-2BF93172C3D5}" destId="{45E12575-A963-4B05-8CF0-02BEF8E1F97E}" srcOrd="3" destOrd="0" presId="urn:microsoft.com/office/officeart/2018/2/layout/IconCircleList"/>
    <dgm:cxn modelId="{152AF2F3-E938-45D7-B460-E36E4BDF4BF7}" type="presParOf" srcId="{55E41E5D-49F7-48E4-B062-2BF93172C3D5}" destId="{63640F9B-8093-4FBF-B13F-7BE0304F79DF}" srcOrd="4" destOrd="0" presId="urn:microsoft.com/office/officeart/2018/2/layout/IconCircleList"/>
    <dgm:cxn modelId="{52633C19-EE8A-435C-92B1-8F8FCED59B95}" type="presParOf" srcId="{63640F9B-8093-4FBF-B13F-7BE0304F79DF}" destId="{C811E565-B081-4FFE-A162-A6757A996E65}" srcOrd="0" destOrd="0" presId="urn:microsoft.com/office/officeart/2018/2/layout/IconCircleList"/>
    <dgm:cxn modelId="{030BA32A-3EBC-477A-8CEC-3999BC756D4F}" type="presParOf" srcId="{63640F9B-8093-4FBF-B13F-7BE0304F79DF}" destId="{47BC02C8-0431-4FF7-B375-8A17E41D349C}" srcOrd="1" destOrd="0" presId="urn:microsoft.com/office/officeart/2018/2/layout/IconCircleList"/>
    <dgm:cxn modelId="{7B8D2DCF-2861-40A7-9FD1-33BBB5DDE67E}" type="presParOf" srcId="{63640F9B-8093-4FBF-B13F-7BE0304F79DF}" destId="{5F522BCC-ACD7-4A86-A379-5840D296A0C2}" srcOrd="2" destOrd="0" presId="urn:microsoft.com/office/officeart/2018/2/layout/IconCircleList"/>
    <dgm:cxn modelId="{F921C38A-8449-4539-A712-9BF06D1384C2}" type="presParOf" srcId="{63640F9B-8093-4FBF-B13F-7BE0304F79DF}" destId="{994A8EAA-408E-46C7-9A2C-D667F13382C3}" srcOrd="3" destOrd="0" presId="urn:microsoft.com/office/officeart/2018/2/layout/IconCircleList"/>
    <dgm:cxn modelId="{FB93776B-0A3E-42FD-A640-933BB01A57E1}" type="presParOf" srcId="{55E41E5D-49F7-48E4-B062-2BF93172C3D5}" destId="{17958277-D047-4D78-85F7-FE7BFC6FDE5D}" srcOrd="5" destOrd="0" presId="urn:microsoft.com/office/officeart/2018/2/layout/IconCircleList"/>
    <dgm:cxn modelId="{B761C203-DCFE-47FC-9B34-1F00BFFCE4BD}" type="presParOf" srcId="{55E41E5D-49F7-48E4-B062-2BF93172C3D5}" destId="{79F40C7D-18A5-47D2-99BF-CFFF98EF1168}" srcOrd="6" destOrd="0" presId="urn:microsoft.com/office/officeart/2018/2/layout/IconCircleList"/>
    <dgm:cxn modelId="{99FC012E-3252-4CEB-A4F7-19B68E156D22}" type="presParOf" srcId="{79F40C7D-18A5-47D2-99BF-CFFF98EF1168}" destId="{F59B3724-33F9-4E83-9ADB-649865EC0138}" srcOrd="0" destOrd="0" presId="urn:microsoft.com/office/officeart/2018/2/layout/IconCircleList"/>
    <dgm:cxn modelId="{1B72FF28-3F61-4869-B0A0-27ACA81FF424}" type="presParOf" srcId="{79F40C7D-18A5-47D2-99BF-CFFF98EF1168}" destId="{A065BCC0-F194-4315-82EC-D004A537B71F}" srcOrd="1" destOrd="0" presId="urn:microsoft.com/office/officeart/2018/2/layout/IconCircleList"/>
    <dgm:cxn modelId="{DFC5684C-C731-4F5E-A26B-59FB31D725A4}" type="presParOf" srcId="{79F40C7D-18A5-47D2-99BF-CFFF98EF1168}" destId="{141455F0-F177-47CA-9995-35FB5A572FE0}" srcOrd="2" destOrd="0" presId="urn:microsoft.com/office/officeart/2018/2/layout/IconCircleList"/>
    <dgm:cxn modelId="{AAE9EC86-C9FD-48A5-BF9F-01917FF1866F}" type="presParOf" srcId="{79F40C7D-18A5-47D2-99BF-CFFF98EF1168}" destId="{D1F6F291-9030-44B1-96C4-6183B8B60966}" srcOrd="3" destOrd="0" presId="urn:microsoft.com/office/officeart/2018/2/layout/IconCircleList"/>
    <dgm:cxn modelId="{11020490-69A6-4CDD-9004-7F8FBA16746E}" type="presParOf" srcId="{55E41E5D-49F7-48E4-B062-2BF93172C3D5}" destId="{9913D83B-64DF-4D8F-9704-2E9427012AE5}" srcOrd="7" destOrd="0" presId="urn:microsoft.com/office/officeart/2018/2/layout/IconCircleList"/>
    <dgm:cxn modelId="{FDF99845-1861-42CA-A5AC-2CED713B4E66}" type="presParOf" srcId="{55E41E5D-49F7-48E4-B062-2BF93172C3D5}" destId="{23122678-151F-4200-861D-816C5EB2E237}" srcOrd="8" destOrd="0" presId="urn:microsoft.com/office/officeart/2018/2/layout/IconCircleList"/>
    <dgm:cxn modelId="{8D15A370-06B4-4423-A0DA-8774A4F9B183}" type="presParOf" srcId="{23122678-151F-4200-861D-816C5EB2E237}" destId="{D7ACA1CB-63A9-49D6-B92C-D1606388677F}" srcOrd="0" destOrd="0" presId="urn:microsoft.com/office/officeart/2018/2/layout/IconCircleList"/>
    <dgm:cxn modelId="{5C2F8581-CA11-423F-A236-3C1F1A67C98F}" type="presParOf" srcId="{23122678-151F-4200-861D-816C5EB2E237}" destId="{741C9355-8B44-437B-AF37-91EF4E4B995E}" srcOrd="1" destOrd="0" presId="urn:microsoft.com/office/officeart/2018/2/layout/IconCircleList"/>
    <dgm:cxn modelId="{764D5CA9-1224-4933-B942-A77354A9BF91}" type="presParOf" srcId="{23122678-151F-4200-861D-816C5EB2E237}" destId="{E6CC9CF4-10B5-48E3-A7A3-452CC1480802}" srcOrd="2" destOrd="0" presId="urn:microsoft.com/office/officeart/2018/2/layout/IconCircleList"/>
    <dgm:cxn modelId="{24E30299-2BDF-4A76-BF9F-8BB8C02D98CD}" type="presParOf" srcId="{23122678-151F-4200-861D-816C5EB2E237}" destId="{FF4504DB-6322-47CB-BD58-81AB8894018A}" srcOrd="3" destOrd="0" presId="urn:microsoft.com/office/officeart/2018/2/layout/IconCircleList"/>
    <dgm:cxn modelId="{A188B4D0-D263-41DE-9291-DFF5EB5154E9}" type="presParOf" srcId="{55E41E5D-49F7-48E4-B062-2BF93172C3D5}" destId="{5E077B37-755D-4103-B856-AF22ADBD8EC7}" srcOrd="9" destOrd="0" presId="urn:microsoft.com/office/officeart/2018/2/layout/IconCircleList"/>
    <dgm:cxn modelId="{7C251B62-10A5-41D7-A812-2BE8A139A372}" type="presParOf" srcId="{55E41E5D-49F7-48E4-B062-2BF93172C3D5}" destId="{ECF12F7E-65E0-4056-BBE9-4506DB57640B}" srcOrd="10" destOrd="0" presId="urn:microsoft.com/office/officeart/2018/2/layout/IconCircleList"/>
    <dgm:cxn modelId="{1F8F1DC5-8214-463E-82CC-8F2746671919}" type="presParOf" srcId="{ECF12F7E-65E0-4056-BBE9-4506DB57640B}" destId="{558BD5C2-925A-4D12-8683-0412EA926F59}" srcOrd="0" destOrd="0" presId="urn:microsoft.com/office/officeart/2018/2/layout/IconCircleList"/>
    <dgm:cxn modelId="{E8B42B6D-CA96-4DAF-B6C3-67C63238313F}" type="presParOf" srcId="{ECF12F7E-65E0-4056-BBE9-4506DB57640B}" destId="{6D291310-6B93-4B3B-83A9-5DD7F1B48F48}" srcOrd="1" destOrd="0" presId="urn:microsoft.com/office/officeart/2018/2/layout/IconCircleList"/>
    <dgm:cxn modelId="{94240E18-E4C1-4DE1-80F7-5D234EB84D8D}" type="presParOf" srcId="{ECF12F7E-65E0-4056-BBE9-4506DB57640B}" destId="{292D9C6D-EE6E-4350-A81A-8E4E947817CD}" srcOrd="2" destOrd="0" presId="urn:microsoft.com/office/officeart/2018/2/layout/IconCircleList"/>
    <dgm:cxn modelId="{8C5D288E-B19F-40AB-ACD7-B7D35FF534FE}" type="presParOf" srcId="{ECF12F7E-65E0-4056-BBE9-4506DB57640B}" destId="{AD5E18F7-79CB-411C-A859-C088CED44195}" srcOrd="3" destOrd="0" presId="urn:microsoft.com/office/officeart/2018/2/layout/IconCircleList"/>
  </dgm:cxnLst>
  <dgm:bg>
    <a:noFill/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D4996F8-2C24-4AD0-BE8E-EABEDA566393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D2760E6F-85FC-4394-B422-18C6C66D62A0}">
      <dgm:prSet/>
      <dgm:spPr/>
      <dgm:t>
        <a:bodyPr/>
        <a:lstStyle/>
        <a:p>
          <a:r>
            <a:rPr lang="es-ES"/>
            <a:t>Dimensión Interna: autodeterminación de acuerdo con convicciones y creencias en el plano de la fe.</a:t>
          </a:r>
          <a:endParaRPr lang="es-PE"/>
        </a:p>
      </dgm:t>
    </dgm:pt>
    <dgm:pt modelId="{CD895DF0-ED11-4CDB-A0B0-853A22D8AD39}" type="parTrans" cxnId="{C74EE0C2-9257-480B-AC47-A490DE91C3B2}">
      <dgm:prSet/>
      <dgm:spPr/>
      <dgm:t>
        <a:bodyPr/>
        <a:lstStyle/>
        <a:p>
          <a:endParaRPr lang="es-PE"/>
        </a:p>
      </dgm:t>
    </dgm:pt>
    <dgm:pt modelId="{50279EFC-C71E-4CFD-A486-9E347A6FD006}" type="sibTrans" cxnId="{C74EE0C2-9257-480B-AC47-A490DE91C3B2}">
      <dgm:prSet/>
      <dgm:spPr>
        <a:solidFill>
          <a:schemeClr val="bg1"/>
        </a:solidFill>
      </dgm:spPr>
      <dgm:t>
        <a:bodyPr/>
        <a:lstStyle/>
        <a:p>
          <a:endParaRPr lang="es-PE"/>
        </a:p>
      </dgm:t>
    </dgm:pt>
    <dgm:pt modelId="{D1C49735-1689-4BB7-91C0-84B656CB5708}">
      <dgm:prSet/>
      <dgm:spPr/>
      <dgm:t>
        <a:bodyPr/>
        <a:lstStyle/>
        <a:p>
          <a:r>
            <a:rPr lang="es-ES" dirty="0"/>
            <a:t>Dimensión externa: libertad de práctica de la religión (individual o colectivamente en público o privado)</a:t>
          </a:r>
          <a:endParaRPr lang="es-PE" dirty="0"/>
        </a:p>
      </dgm:t>
    </dgm:pt>
    <dgm:pt modelId="{6B052FAD-CD4D-426B-8576-E4B7F0362E56}" type="parTrans" cxnId="{354B901A-B1EB-47C3-AD75-0090167D68F6}">
      <dgm:prSet/>
      <dgm:spPr/>
      <dgm:t>
        <a:bodyPr/>
        <a:lstStyle/>
        <a:p>
          <a:endParaRPr lang="es-PE"/>
        </a:p>
      </dgm:t>
    </dgm:pt>
    <dgm:pt modelId="{CB9423E2-F5A0-4D40-B894-76CA324546E0}" type="sibTrans" cxnId="{354B901A-B1EB-47C3-AD75-0090167D68F6}">
      <dgm:prSet/>
      <dgm:spPr>
        <a:solidFill>
          <a:schemeClr val="bg1"/>
        </a:solidFill>
      </dgm:spPr>
      <dgm:t>
        <a:bodyPr/>
        <a:lstStyle/>
        <a:p>
          <a:endParaRPr lang="es-PE"/>
        </a:p>
      </dgm:t>
    </dgm:pt>
    <dgm:pt modelId="{F4D5BD37-EECB-4416-99B7-5A733D6B75E5}">
      <dgm:prSet/>
      <dgm:spPr/>
      <dgm:t>
        <a:bodyPr/>
        <a:lstStyle/>
        <a:p>
          <a:r>
            <a:rPr lang="es-ES"/>
            <a:t>Dimensión negativa: reserva sobre las convicciones religiosas.</a:t>
          </a:r>
          <a:endParaRPr lang="es-PE"/>
        </a:p>
      </dgm:t>
    </dgm:pt>
    <dgm:pt modelId="{13F3F432-0380-40F1-A66C-901FBB1540C6}" type="parTrans" cxnId="{FC6EE141-1797-45E6-8109-C32ED3D98D6E}">
      <dgm:prSet/>
      <dgm:spPr/>
      <dgm:t>
        <a:bodyPr/>
        <a:lstStyle/>
        <a:p>
          <a:endParaRPr lang="es-PE"/>
        </a:p>
      </dgm:t>
    </dgm:pt>
    <dgm:pt modelId="{05A30331-E682-493E-8CAB-33C9CD4AC9EE}" type="sibTrans" cxnId="{FC6EE141-1797-45E6-8109-C32ED3D98D6E}">
      <dgm:prSet/>
      <dgm:spPr>
        <a:solidFill>
          <a:schemeClr val="bg1"/>
        </a:solidFill>
      </dgm:spPr>
      <dgm:t>
        <a:bodyPr/>
        <a:lstStyle/>
        <a:p>
          <a:endParaRPr lang="es-PE"/>
        </a:p>
      </dgm:t>
    </dgm:pt>
    <dgm:pt modelId="{DD8A4F3F-2B18-49FC-9FB4-1F2548F18A99}">
      <dgm:prSet/>
      <dgm:spPr/>
      <dgm:t>
        <a:bodyPr/>
        <a:lstStyle/>
        <a:p>
          <a:r>
            <a:rPr lang="es-ES"/>
            <a:t>Libertades conexas: enseñanza, culto, observancia y cambio de religión.</a:t>
          </a:r>
          <a:endParaRPr lang="es-PE"/>
        </a:p>
      </dgm:t>
    </dgm:pt>
    <dgm:pt modelId="{6107447C-2691-475C-9A6D-9EB280E54FB0}" type="parTrans" cxnId="{12F8433B-E54B-4BDA-BA18-B2005DF3D146}">
      <dgm:prSet/>
      <dgm:spPr/>
      <dgm:t>
        <a:bodyPr/>
        <a:lstStyle/>
        <a:p>
          <a:endParaRPr lang="es-PE"/>
        </a:p>
      </dgm:t>
    </dgm:pt>
    <dgm:pt modelId="{27823959-9C7D-42F5-9E7E-09465F5B5C28}" type="sibTrans" cxnId="{12F8433B-E54B-4BDA-BA18-B2005DF3D146}">
      <dgm:prSet/>
      <dgm:spPr>
        <a:solidFill>
          <a:schemeClr val="bg1"/>
        </a:solidFill>
      </dgm:spPr>
      <dgm:t>
        <a:bodyPr/>
        <a:lstStyle/>
        <a:p>
          <a:endParaRPr lang="es-PE"/>
        </a:p>
      </dgm:t>
    </dgm:pt>
    <dgm:pt modelId="{5555C2D2-6F79-41F2-B317-4A9AB9E10525}">
      <dgm:prSet/>
      <dgm:spPr/>
      <dgm:t>
        <a:bodyPr/>
        <a:lstStyle/>
        <a:p>
          <a:r>
            <a:rPr lang="es-ES"/>
            <a:t>Principio de colaboración entre el Estado y las confesiones religiosas</a:t>
          </a:r>
          <a:endParaRPr lang="es-PE"/>
        </a:p>
      </dgm:t>
    </dgm:pt>
    <dgm:pt modelId="{C94899BC-0828-4D0E-9237-8C11B0FC4E1B}" type="parTrans" cxnId="{FA3068FD-E820-453D-B11C-707C449033E2}">
      <dgm:prSet/>
      <dgm:spPr/>
      <dgm:t>
        <a:bodyPr/>
        <a:lstStyle/>
        <a:p>
          <a:endParaRPr lang="es-PE"/>
        </a:p>
      </dgm:t>
    </dgm:pt>
    <dgm:pt modelId="{41F4721C-D3CD-48AC-ACFE-F6891E6D7FD7}" type="sibTrans" cxnId="{FA3068FD-E820-453D-B11C-707C449033E2}">
      <dgm:prSet/>
      <dgm:spPr/>
      <dgm:t>
        <a:bodyPr/>
        <a:lstStyle/>
        <a:p>
          <a:endParaRPr lang="es-PE"/>
        </a:p>
      </dgm:t>
    </dgm:pt>
    <dgm:pt modelId="{1B8362B5-DAEC-46B0-ACD7-AF1D05C62D21}" type="pres">
      <dgm:prSet presAssocID="{AD4996F8-2C24-4AD0-BE8E-EABEDA566393}" presName="linearFlow" presStyleCnt="0">
        <dgm:presLayoutVars>
          <dgm:resizeHandles val="exact"/>
        </dgm:presLayoutVars>
      </dgm:prSet>
      <dgm:spPr/>
    </dgm:pt>
    <dgm:pt modelId="{01A62934-4652-46E5-B711-A7D473F1E39C}" type="pres">
      <dgm:prSet presAssocID="{D2760E6F-85FC-4394-B422-18C6C66D62A0}" presName="node" presStyleLbl="node1" presStyleIdx="0" presStyleCnt="5" custLinFactNeighborX="-1983" custLinFactNeighborY="11040">
        <dgm:presLayoutVars>
          <dgm:bulletEnabled val="1"/>
        </dgm:presLayoutVars>
      </dgm:prSet>
      <dgm:spPr/>
    </dgm:pt>
    <dgm:pt modelId="{AAE6AE11-F0E6-4F3A-8E84-8772100B459B}" type="pres">
      <dgm:prSet presAssocID="{50279EFC-C71E-4CFD-A486-9E347A6FD006}" presName="sibTrans" presStyleLbl="sibTrans2D1" presStyleIdx="0" presStyleCnt="4"/>
      <dgm:spPr/>
    </dgm:pt>
    <dgm:pt modelId="{23ECE953-1AE2-4BD0-9F07-55505477A5EF}" type="pres">
      <dgm:prSet presAssocID="{50279EFC-C71E-4CFD-A486-9E347A6FD006}" presName="connectorText" presStyleLbl="sibTrans2D1" presStyleIdx="0" presStyleCnt="4"/>
      <dgm:spPr/>
    </dgm:pt>
    <dgm:pt modelId="{05837D1B-472A-4BB6-96C7-29C3EF1B1FB3}" type="pres">
      <dgm:prSet presAssocID="{D1C49735-1689-4BB7-91C0-84B656CB5708}" presName="node" presStyleLbl="node1" presStyleIdx="1" presStyleCnt="5">
        <dgm:presLayoutVars>
          <dgm:bulletEnabled val="1"/>
        </dgm:presLayoutVars>
      </dgm:prSet>
      <dgm:spPr/>
    </dgm:pt>
    <dgm:pt modelId="{5CFFAEE2-75CC-4305-ABCC-541DBB58C3BA}" type="pres">
      <dgm:prSet presAssocID="{CB9423E2-F5A0-4D40-B894-76CA324546E0}" presName="sibTrans" presStyleLbl="sibTrans2D1" presStyleIdx="1" presStyleCnt="4"/>
      <dgm:spPr/>
    </dgm:pt>
    <dgm:pt modelId="{293BC800-4683-4CA3-A6A0-93201F14C9F2}" type="pres">
      <dgm:prSet presAssocID="{CB9423E2-F5A0-4D40-B894-76CA324546E0}" presName="connectorText" presStyleLbl="sibTrans2D1" presStyleIdx="1" presStyleCnt="4"/>
      <dgm:spPr/>
    </dgm:pt>
    <dgm:pt modelId="{2BD35394-84A8-45C5-B52D-120EE74CF91C}" type="pres">
      <dgm:prSet presAssocID="{F4D5BD37-EECB-4416-99B7-5A733D6B75E5}" presName="node" presStyleLbl="node1" presStyleIdx="2" presStyleCnt="5">
        <dgm:presLayoutVars>
          <dgm:bulletEnabled val="1"/>
        </dgm:presLayoutVars>
      </dgm:prSet>
      <dgm:spPr/>
    </dgm:pt>
    <dgm:pt modelId="{3A9BF7DD-D4D9-46F5-91A6-99D1DC8ADA4B}" type="pres">
      <dgm:prSet presAssocID="{05A30331-E682-493E-8CAB-33C9CD4AC9EE}" presName="sibTrans" presStyleLbl="sibTrans2D1" presStyleIdx="2" presStyleCnt="4"/>
      <dgm:spPr/>
    </dgm:pt>
    <dgm:pt modelId="{DF256B05-EF09-41A2-970F-A07436983713}" type="pres">
      <dgm:prSet presAssocID="{05A30331-E682-493E-8CAB-33C9CD4AC9EE}" presName="connectorText" presStyleLbl="sibTrans2D1" presStyleIdx="2" presStyleCnt="4"/>
      <dgm:spPr/>
    </dgm:pt>
    <dgm:pt modelId="{B210E4C2-3950-4838-AA33-B682C89A4976}" type="pres">
      <dgm:prSet presAssocID="{DD8A4F3F-2B18-49FC-9FB4-1F2548F18A99}" presName="node" presStyleLbl="node1" presStyleIdx="3" presStyleCnt="5">
        <dgm:presLayoutVars>
          <dgm:bulletEnabled val="1"/>
        </dgm:presLayoutVars>
      </dgm:prSet>
      <dgm:spPr/>
    </dgm:pt>
    <dgm:pt modelId="{1E667032-AEA6-4A10-AAC9-418E9777347A}" type="pres">
      <dgm:prSet presAssocID="{27823959-9C7D-42F5-9E7E-09465F5B5C28}" presName="sibTrans" presStyleLbl="sibTrans2D1" presStyleIdx="3" presStyleCnt="4"/>
      <dgm:spPr/>
    </dgm:pt>
    <dgm:pt modelId="{D00B9449-C460-4D24-B5AD-BB58725FED9F}" type="pres">
      <dgm:prSet presAssocID="{27823959-9C7D-42F5-9E7E-09465F5B5C28}" presName="connectorText" presStyleLbl="sibTrans2D1" presStyleIdx="3" presStyleCnt="4"/>
      <dgm:spPr/>
    </dgm:pt>
    <dgm:pt modelId="{D5984C3E-449D-44B2-9D04-B7B8A818B0D4}" type="pres">
      <dgm:prSet presAssocID="{5555C2D2-6F79-41F2-B317-4A9AB9E10525}" presName="node" presStyleLbl="node1" presStyleIdx="4" presStyleCnt="5">
        <dgm:presLayoutVars>
          <dgm:bulletEnabled val="1"/>
        </dgm:presLayoutVars>
      </dgm:prSet>
      <dgm:spPr/>
    </dgm:pt>
  </dgm:ptLst>
  <dgm:cxnLst>
    <dgm:cxn modelId="{F61DD208-7EB0-4153-B5BF-344CAF5D3ADA}" type="presOf" srcId="{DD8A4F3F-2B18-49FC-9FB4-1F2548F18A99}" destId="{B210E4C2-3950-4838-AA33-B682C89A4976}" srcOrd="0" destOrd="0" presId="urn:microsoft.com/office/officeart/2005/8/layout/process2"/>
    <dgm:cxn modelId="{B4E73619-D5AC-4F2F-B753-5933C18B9366}" type="presOf" srcId="{50279EFC-C71E-4CFD-A486-9E347A6FD006}" destId="{23ECE953-1AE2-4BD0-9F07-55505477A5EF}" srcOrd="1" destOrd="0" presId="urn:microsoft.com/office/officeart/2005/8/layout/process2"/>
    <dgm:cxn modelId="{354B901A-B1EB-47C3-AD75-0090167D68F6}" srcId="{AD4996F8-2C24-4AD0-BE8E-EABEDA566393}" destId="{D1C49735-1689-4BB7-91C0-84B656CB5708}" srcOrd="1" destOrd="0" parTransId="{6B052FAD-CD4D-426B-8576-E4B7F0362E56}" sibTransId="{CB9423E2-F5A0-4D40-B894-76CA324546E0}"/>
    <dgm:cxn modelId="{551F5625-2663-4600-91CD-1CE32273BBCD}" type="presOf" srcId="{CB9423E2-F5A0-4D40-B894-76CA324546E0}" destId="{293BC800-4683-4CA3-A6A0-93201F14C9F2}" srcOrd="1" destOrd="0" presId="urn:microsoft.com/office/officeart/2005/8/layout/process2"/>
    <dgm:cxn modelId="{75897D2D-F96C-4103-A532-E2213164650C}" type="presOf" srcId="{5555C2D2-6F79-41F2-B317-4A9AB9E10525}" destId="{D5984C3E-449D-44B2-9D04-B7B8A818B0D4}" srcOrd="0" destOrd="0" presId="urn:microsoft.com/office/officeart/2005/8/layout/process2"/>
    <dgm:cxn modelId="{E3731935-11CA-465F-AF48-FD02F75E950D}" type="presOf" srcId="{27823959-9C7D-42F5-9E7E-09465F5B5C28}" destId="{1E667032-AEA6-4A10-AAC9-418E9777347A}" srcOrd="0" destOrd="0" presId="urn:microsoft.com/office/officeart/2005/8/layout/process2"/>
    <dgm:cxn modelId="{12F8433B-E54B-4BDA-BA18-B2005DF3D146}" srcId="{AD4996F8-2C24-4AD0-BE8E-EABEDA566393}" destId="{DD8A4F3F-2B18-49FC-9FB4-1F2548F18A99}" srcOrd="3" destOrd="0" parTransId="{6107447C-2691-475C-9A6D-9EB280E54FB0}" sibTransId="{27823959-9C7D-42F5-9E7E-09465F5B5C28}"/>
    <dgm:cxn modelId="{FC6EE141-1797-45E6-8109-C32ED3D98D6E}" srcId="{AD4996F8-2C24-4AD0-BE8E-EABEDA566393}" destId="{F4D5BD37-EECB-4416-99B7-5A733D6B75E5}" srcOrd="2" destOrd="0" parTransId="{13F3F432-0380-40F1-A66C-901FBB1540C6}" sibTransId="{05A30331-E682-493E-8CAB-33C9CD4AC9EE}"/>
    <dgm:cxn modelId="{32D1FF69-CA1D-4D96-89E9-3D480BB75A40}" type="presOf" srcId="{D2760E6F-85FC-4394-B422-18C6C66D62A0}" destId="{01A62934-4652-46E5-B711-A7D473F1E39C}" srcOrd="0" destOrd="0" presId="urn:microsoft.com/office/officeart/2005/8/layout/process2"/>
    <dgm:cxn modelId="{CCAF2C4D-8639-4D64-BAE9-8DEEC6ADA144}" type="presOf" srcId="{27823959-9C7D-42F5-9E7E-09465F5B5C28}" destId="{D00B9449-C460-4D24-B5AD-BB58725FED9F}" srcOrd="1" destOrd="0" presId="urn:microsoft.com/office/officeart/2005/8/layout/process2"/>
    <dgm:cxn modelId="{975FB84E-1A41-4633-8474-CD10254E1207}" type="presOf" srcId="{F4D5BD37-EECB-4416-99B7-5A733D6B75E5}" destId="{2BD35394-84A8-45C5-B52D-120EE74CF91C}" srcOrd="0" destOrd="0" presId="urn:microsoft.com/office/officeart/2005/8/layout/process2"/>
    <dgm:cxn modelId="{58361D9D-226F-4633-9058-A1E3042E8F60}" type="presOf" srcId="{05A30331-E682-493E-8CAB-33C9CD4AC9EE}" destId="{DF256B05-EF09-41A2-970F-A07436983713}" srcOrd="1" destOrd="0" presId="urn:microsoft.com/office/officeart/2005/8/layout/process2"/>
    <dgm:cxn modelId="{E4F893A8-3858-47CA-AB13-5884BE5F7562}" type="presOf" srcId="{D1C49735-1689-4BB7-91C0-84B656CB5708}" destId="{05837D1B-472A-4BB6-96C7-29C3EF1B1FB3}" srcOrd="0" destOrd="0" presId="urn:microsoft.com/office/officeart/2005/8/layout/process2"/>
    <dgm:cxn modelId="{DB1F4DB4-5D53-45C2-ACA7-8DE0A896FFC2}" type="presOf" srcId="{AD4996F8-2C24-4AD0-BE8E-EABEDA566393}" destId="{1B8362B5-DAEC-46B0-ACD7-AF1D05C62D21}" srcOrd="0" destOrd="0" presId="urn:microsoft.com/office/officeart/2005/8/layout/process2"/>
    <dgm:cxn modelId="{C74EE0C2-9257-480B-AC47-A490DE91C3B2}" srcId="{AD4996F8-2C24-4AD0-BE8E-EABEDA566393}" destId="{D2760E6F-85FC-4394-B422-18C6C66D62A0}" srcOrd="0" destOrd="0" parTransId="{CD895DF0-ED11-4CDB-A0B0-853A22D8AD39}" sibTransId="{50279EFC-C71E-4CFD-A486-9E347A6FD006}"/>
    <dgm:cxn modelId="{A40F10CF-627C-480E-95CC-A381CCEA1B22}" type="presOf" srcId="{50279EFC-C71E-4CFD-A486-9E347A6FD006}" destId="{AAE6AE11-F0E6-4F3A-8E84-8772100B459B}" srcOrd="0" destOrd="0" presId="urn:microsoft.com/office/officeart/2005/8/layout/process2"/>
    <dgm:cxn modelId="{68944EDC-15F2-4641-BA35-35AE6DCE2018}" type="presOf" srcId="{CB9423E2-F5A0-4D40-B894-76CA324546E0}" destId="{5CFFAEE2-75CC-4305-ABCC-541DBB58C3BA}" srcOrd="0" destOrd="0" presId="urn:microsoft.com/office/officeart/2005/8/layout/process2"/>
    <dgm:cxn modelId="{4D9A27EF-1ED7-45C7-ABB4-4EAEFBECA100}" type="presOf" srcId="{05A30331-E682-493E-8CAB-33C9CD4AC9EE}" destId="{3A9BF7DD-D4D9-46F5-91A6-99D1DC8ADA4B}" srcOrd="0" destOrd="0" presId="urn:microsoft.com/office/officeart/2005/8/layout/process2"/>
    <dgm:cxn modelId="{FA3068FD-E820-453D-B11C-707C449033E2}" srcId="{AD4996F8-2C24-4AD0-BE8E-EABEDA566393}" destId="{5555C2D2-6F79-41F2-B317-4A9AB9E10525}" srcOrd="4" destOrd="0" parTransId="{C94899BC-0828-4D0E-9237-8C11B0FC4E1B}" sibTransId="{41F4721C-D3CD-48AC-ACFE-F6891E6D7FD7}"/>
    <dgm:cxn modelId="{77B90CFB-1DB3-4DAD-86F1-BF5EEA826AEB}" type="presParOf" srcId="{1B8362B5-DAEC-46B0-ACD7-AF1D05C62D21}" destId="{01A62934-4652-46E5-B711-A7D473F1E39C}" srcOrd="0" destOrd="0" presId="urn:microsoft.com/office/officeart/2005/8/layout/process2"/>
    <dgm:cxn modelId="{BA1D6A12-ADC9-49CB-9614-22C766D10E6D}" type="presParOf" srcId="{1B8362B5-DAEC-46B0-ACD7-AF1D05C62D21}" destId="{AAE6AE11-F0E6-4F3A-8E84-8772100B459B}" srcOrd="1" destOrd="0" presId="urn:microsoft.com/office/officeart/2005/8/layout/process2"/>
    <dgm:cxn modelId="{D38E4711-CDB6-4D40-8EC7-CD35CA65D80C}" type="presParOf" srcId="{AAE6AE11-F0E6-4F3A-8E84-8772100B459B}" destId="{23ECE953-1AE2-4BD0-9F07-55505477A5EF}" srcOrd="0" destOrd="0" presId="urn:microsoft.com/office/officeart/2005/8/layout/process2"/>
    <dgm:cxn modelId="{58ED83CA-36F1-4DDB-98CC-B906D50C6F80}" type="presParOf" srcId="{1B8362B5-DAEC-46B0-ACD7-AF1D05C62D21}" destId="{05837D1B-472A-4BB6-96C7-29C3EF1B1FB3}" srcOrd="2" destOrd="0" presId="urn:microsoft.com/office/officeart/2005/8/layout/process2"/>
    <dgm:cxn modelId="{61F7B234-2F96-498C-B9BC-C9FDAE21F4F7}" type="presParOf" srcId="{1B8362B5-DAEC-46B0-ACD7-AF1D05C62D21}" destId="{5CFFAEE2-75CC-4305-ABCC-541DBB58C3BA}" srcOrd="3" destOrd="0" presId="urn:microsoft.com/office/officeart/2005/8/layout/process2"/>
    <dgm:cxn modelId="{62DAD4A2-832B-4A0C-A470-A00F2E65F244}" type="presParOf" srcId="{5CFFAEE2-75CC-4305-ABCC-541DBB58C3BA}" destId="{293BC800-4683-4CA3-A6A0-93201F14C9F2}" srcOrd="0" destOrd="0" presId="urn:microsoft.com/office/officeart/2005/8/layout/process2"/>
    <dgm:cxn modelId="{91D7D8CC-6930-43A9-BD75-90AB490FE3B9}" type="presParOf" srcId="{1B8362B5-DAEC-46B0-ACD7-AF1D05C62D21}" destId="{2BD35394-84A8-45C5-B52D-120EE74CF91C}" srcOrd="4" destOrd="0" presId="urn:microsoft.com/office/officeart/2005/8/layout/process2"/>
    <dgm:cxn modelId="{BA7D92E7-C419-428C-93E5-77C946D9D20A}" type="presParOf" srcId="{1B8362B5-DAEC-46B0-ACD7-AF1D05C62D21}" destId="{3A9BF7DD-D4D9-46F5-91A6-99D1DC8ADA4B}" srcOrd="5" destOrd="0" presId="urn:microsoft.com/office/officeart/2005/8/layout/process2"/>
    <dgm:cxn modelId="{57D92E3D-30E4-4BEF-93DA-5951695235FD}" type="presParOf" srcId="{3A9BF7DD-D4D9-46F5-91A6-99D1DC8ADA4B}" destId="{DF256B05-EF09-41A2-970F-A07436983713}" srcOrd="0" destOrd="0" presId="urn:microsoft.com/office/officeart/2005/8/layout/process2"/>
    <dgm:cxn modelId="{E57847CC-3A81-4015-8D8B-811BD7D81130}" type="presParOf" srcId="{1B8362B5-DAEC-46B0-ACD7-AF1D05C62D21}" destId="{B210E4C2-3950-4838-AA33-B682C89A4976}" srcOrd="6" destOrd="0" presId="urn:microsoft.com/office/officeart/2005/8/layout/process2"/>
    <dgm:cxn modelId="{8FDCA750-9504-494D-A57F-729F96312B31}" type="presParOf" srcId="{1B8362B5-DAEC-46B0-ACD7-AF1D05C62D21}" destId="{1E667032-AEA6-4A10-AAC9-418E9777347A}" srcOrd="7" destOrd="0" presId="urn:microsoft.com/office/officeart/2005/8/layout/process2"/>
    <dgm:cxn modelId="{4B4C9203-430B-4CE6-AC90-A99A076174E3}" type="presParOf" srcId="{1E667032-AEA6-4A10-AAC9-418E9777347A}" destId="{D00B9449-C460-4D24-B5AD-BB58725FED9F}" srcOrd="0" destOrd="0" presId="urn:microsoft.com/office/officeart/2005/8/layout/process2"/>
    <dgm:cxn modelId="{4BFA8186-4E4E-49A7-ACAB-998091193D5C}" type="presParOf" srcId="{1B8362B5-DAEC-46B0-ACD7-AF1D05C62D21}" destId="{D5984C3E-449D-44B2-9D04-B7B8A818B0D4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986D7EE-CA56-4F71-B3E3-8E13C246BA71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s-PE"/>
        </a:p>
      </dgm:t>
    </dgm:pt>
    <dgm:pt modelId="{5E483DE4-0452-4B08-9F49-BC94DF925B42}">
      <dgm:prSet custT="1"/>
      <dgm:spPr/>
      <dgm:t>
        <a:bodyPr/>
        <a:lstStyle/>
        <a:p>
          <a:pPr algn="ctr"/>
          <a:r>
            <a:rPr lang="es-PE" sz="1200" b="1" dirty="0"/>
            <a:t>Libertades conexas: enseñanza, culto, observancia y cambio de religión</a:t>
          </a:r>
        </a:p>
      </dgm:t>
    </dgm:pt>
    <dgm:pt modelId="{E20BEA98-D8E4-423C-97A7-AA2AAEF37123}" type="parTrans" cxnId="{4C5BC53A-3AAD-4861-997B-B4B61EEC7937}">
      <dgm:prSet/>
      <dgm:spPr/>
      <dgm:t>
        <a:bodyPr/>
        <a:lstStyle/>
        <a:p>
          <a:pPr algn="ctr"/>
          <a:endParaRPr lang="es-PE" sz="3200" b="1"/>
        </a:p>
      </dgm:t>
    </dgm:pt>
    <dgm:pt modelId="{F9E4E0B7-84AC-444E-8FFD-3A7239C005E5}" type="sibTrans" cxnId="{4C5BC53A-3AAD-4861-997B-B4B61EEC7937}">
      <dgm:prSet/>
      <dgm:spPr/>
      <dgm:t>
        <a:bodyPr/>
        <a:lstStyle/>
        <a:p>
          <a:pPr algn="ctr"/>
          <a:endParaRPr lang="es-PE" sz="3200" b="1"/>
        </a:p>
      </dgm:t>
    </dgm:pt>
    <dgm:pt modelId="{19ABFD23-860C-46A0-A8A5-F32B42BA7ECC}" type="pres">
      <dgm:prSet presAssocID="{8986D7EE-CA56-4F71-B3E3-8E13C246BA71}" presName="linear" presStyleCnt="0">
        <dgm:presLayoutVars>
          <dgm:animLvl val="lvl"/>
          <dgm:resizeHandles val="exact"/>
        </dgm:presLayoutVars>
      </dgm:prSet>
      <dgm:spPr/>
    </dgm:pt>
    <dgm:pt modelId="{7B446754-18A0-4C14-A17E-0CBCE6B93CAC}" type="pres">
      <dgm:prSet presAssocID="{5E483DE4-0452-4B08-9F49-BC94DF925B4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C5BC53A-3AAD-4861-997B-B4B61EEC7937}" srcId="{8986D7EE-CA56-4F71-B3E3-8E13C246BA71}" destId="{5E483DE4-0452-4B08-9F49-BC94DF925B42}" srcOrd="0" destOrd="0" parTransId="{E20BEA98-D8E4-423C-97A7-AA2AAEF37123}" sibTransId="{F9E4E0B7-84AC-444E-8FFD-3A7239C005E5}"/>
    <dgm:cxn modelId="{EECFB4A6-28CD-4C16-ACED-0C71CB45DF01}" type="presOf" srcId="{5E483DE4-0452-4B08-9F49-BC94DF925B42}" destId="{7B446754-18A0-4C14-A17E-0CBCE6B93CAC}" srcOrd="0" destOrd="0" presId="urn:microsoft.com/office/officeart/2005/8/layout/vList2"/>
    <dgm:cxn modelId="{0809A3C1-9F01-4C46-889E-8A6EB6E4F55A}" type="presOf" srcId="{8986D7EE-CA56-4F71-B3E3-8E13C246BA71}" destId="{19ABFD23-860C-46A0-A8A5-F32B42BA7ECC}" srcOrd="0" destOrd="0" presId="urn:microsoft.com/office/officeart/2005/8/layout/vList2"/>
    <dgm:cxn modelId="{07959CA6-AAFF-4A83-BF1D-5E172B0DBE58}" type="presParOf" srcId="{19ABFD23-860C-46A0-A8A5-F32B42BA7ECC}" destId="{7B446754-18A0-4C14-A17E-0CBCE6B93C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986D7EE-CA56-4F71-B3E3-8E13C246BA71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5E483DE4-0452-4B08-9F49-BC94DF925B42}">
      <dgm:prSet custT="1"/>
      <dgm:spPr>
        <a:solidFill>
          <a:schemeClr val="accent3"/>
        </a:solidFill>
        <a:ln>
          <a:solidFill>
            <a:schemeClr val="bg1"/>
          </a:solidFill>
        </a:ln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b="1" dirty="0"/>
            <a:t>Dimensión subjetiva: artículos 2, Inciso 2, 3 y 18 de la Constitución </a:t>
          </a:r>
          <a:endParaRPr lang="es-PE" sz="1400" b="1" dirty="0"/>
        </a:p>
        <a:p>
          <a:pPr marL="0"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400" b="1" dirty="0">
            <a:solidFill>
              <a:schemeClr val="tx1"/>
            </a:solidFill>
          </a:endParaRPr>
        </a:p>
      </dgm:t>
    </dgm:pt>
    <dgm:pt modelId="{E20BEA98-D8E4-423C-97A7-AA2AAEF37123}" type="parTrans" cxnId="{4C5BC53A-3AAD-4861-997B-B4B61EEC7937}">
      <dgm:prSet/>
      <dgm:spPr/>
      <dgm:t>
        <a:bodyPr/>
        <a:lstStyle/>
        <a:p>
          <a:pPr algn="ctr"/>
          <a:endParaRPr lang="es-PE" sz="3600" b="1"/>
        </a:p>
      </dgm:t>
    </dgm:pt>
    <dgm:pt modelId="{F9E4E0B7-84AC-444E-8FFD-3A7239C005E5}" type="sibTrans" cxnId="{4C5BC53A-3AAD-4861-997B-B4B61EEC7937}">
      <dgm:prSet/>
      <dgm:spPr/>
      <dgm:t>
        <a:bodyPr/>
        <a:lstStyle/>
        <a:p>
          <a:pPr algn="ctr"/>
          <a:endParaRPr lang="es-PE" sz="3600" b="1"/>
        </a:p>
      </dgm:t>
    </dgm:pt>
    <dgm:pt modelId="{19ABFD23-860C-46A0-A8A5-F32B42BA7ECC}" type="pres">
      <dgm:prSet presAssocID="{8986D7EE-CA56-4F71-B3E3-8E13C246BA71}" presName="linear" presStyleCnt="0">
        <dgm:presLayoutVars>
          <dgm:animLvl val="lvl"/>
          <dgm:resizeHandles val="exact"/>
        </dgm:presLayoutVars>
      </dgm:prSet>
      <dgm:spPr/>
    </dgm:pt>
    <dgm:pt modelId="{7B446754-18A0-4C14-A17E-0CBCE6B93CAC}" type="pres">
      <dgm:prSet presAssocID="{5E483DE4-0452-4B08-9F49-BC94DF925B42}" presName="parentText" presStyleLbl="node1" presStyleIdx="0" presStyleCnt="1" custScaleY="252445">
        <dgm:presLayoutVars>
          <dgm:chMax val="0"/>
          <dgm:bulletEnabled val="1"/>
        </dgm:presLayoutVars>
      </dgm:prSet>
      <dgm:spPr/>
    </dgm:pt>
  </dgm:ptLst>
  <dgm:cxnLst>
    <dgm:cxn modelId="{4C5BC53A-3AAD-4861-997B-B4B61EEC7937}" srcId="{8986D7EE-CA56-4F71-B3E3-8E13C246BA71}" destId="{5E483DE4-0452-4B08-9F49-BC94DF925B42}" srcOrd="0" destOrd="0" parTransId="{E20BEA98-D8E4-423C-97A7-AA2AAEF37123}" sibTransId="{F9E4E0B7-84AC-444E-8FFD-3A7239C005E5}"/>
    <dgm:cxn modelId="{EECFB4A6-28CD-4C16-ACED-0C71CB45DF01}" type="presOf" srcId="{5E483DE4-0452-4B08-9F49-BC94DF925B42}" destId="{7B446754-18A0-4C14-A17E-0CBCE6B93CAC}" srcOrd="0" destOrd="0" presId="urn:microsoft.com/office/officeart/2005/8/layout/vList2"/>
    <dgm:cxn modelId="{0809A3C1-9F01-4C46-889E-8A6EB6E4F55A}" type="presOf" srcId="{8986D7EE-CA56-4F71-B3E3-8E13C246BA71}" destId="{19ABFD23-860C-46A0-A8A5-F32B42BA7ECC}" srcOrd="0" destOrd="0" presId="urn:microsoft.com/office/officeart/2005/8/layout/vList2"/>
    <dgm:cxn modelId="{07959CA6-AAFF-4A83-BF1D-5E172B0DBE58}" type="presParOf" srcId="{19ABFD23-860C-46A0-A8A5-F32B42BA7ECC}" destId="{7B446754-18A0-4C14-A17E-0CBCE6B93C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8986D7EE-CA56-4F71-B3E3-8E13C246BA71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PE"/>
        </a:p>
      </dgm:t>
    </dgm:pt>
    <dgm:pt modelId="{5E483DE4-0452-4B08-9F49-BC94DF925B42}">
      <dgm:prSet custT="1"/>
      <dgm:spPr>
        <a:solidFill>
          <a:schemeClr val="accent3"/>
        </a:solidFill>
      </dgm:spPr>
      <dgm:t>
        <a:bodyPr/>
        <a:lstStyle/>
        <a:p>
          <a:pPr algn="ctr"/>
          <a:r>
            <a:rPr lang="es-PE" sz="1400" b="1" dirty="0">
              <a:solidFill>
                <a:schemeClr val="tx1"/>
              </a:solidFill>
            </a:rPr>
            <a:t>Dimensión Objetiva: artículo 50 de la Constitución</a:t>
          </a:r>
        </a:p>
      </dgm:t>
    </dgm:pt>
    <dgm:pt modelId="{E20BEA98-D8E4-423C-97A7-AA2AAEF37123}" type="parTrans" cxnId="{4C5BC53A-3AAD-4861-997B-B4B61EEC7937}">
      <dgm:prSet/>
      <dgm:spPr/>
      <dgm:t>
        <a:bodyPr/>
        <a:lstStyle/>
        <a:p>
          <a:pPr algn="ctr"/>
          <a:endParaRPr lang="es-PE" sz="3200" b="1">
            <a:solidFill>
              <a:schemeClr val="tx1"/>
            </a:solidFill>
          </a:endParaRPr>
        </a:p>
      </dgm:t>
    </dgm:pt>
    <dgm:pt modelId="{F9E4E0B7-84AC-444E-8FFD-3A7239C005E5}" type="sibTrans" cxnId="{4C5BC53A-3AAD-4861-997B-B4B61EEC7937}">
      <dgm:prSet/>
      <dgm:spPr/>
      <dgm:t>
        <a:bodyPr/>
        <a:lstStyle/>
        <a:p>
          <a:pPr algn="ctr"/>
          <a:endParaRPr lang="es-PE" sz="3200" b="1">
            <a:solidFill>
              <a:schemeClr val="tx1"/>
            </a:solidFill>
          </a:endParaRPr>
        </a:p>
      </dgm:t>
    </dgm:pt>
    <dgm:pt modelId="{19ABFD23-860C-46A0-A8A5-F32B42BA7ECC}" type="pres">
      <dgm:prSet presAssocID="{8986D7EE-CA56-4F71-B3E3-8E13C246BA71}" presName="linear" presStyleCnt="0">
        <dgm:presLayoutVars>
          <dgm:animLvl val="lvl"/>
          <dgm:resizeHandles val="exact"/>
        </dgm:presLayoutVars>
      </dgm:prSet>
      <dgm:spPr/>
    </dgm:pt>
    <dgm:pt modelId="{7B446754-18A0-4C14-A17E-0CBCE6B93CAC}" type="pres">
      <dgm:prSet presAssocID="{5E483DE4-0452-4B08-9F49-BC94DF925B4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C5BC53A-3AAD-4861-997B-B4B61EEC7937}" srcId="{8986D7EE-CA56-4F71-B3E3-8E13C246BA71}" destId="{5E483DE4-0452-4B08-9F49-BC94DF925B42}" srcOrd="0" destOrd="0" parTransId="{E20BEA98-D8E4-423C-97A7-AA2AAEF37123}" sibTransId="{F9E4E0B7-84AC-444E-8FFD-3A7239C005E5}"/>
    <dgm:cxn modelId="{EECFB4A6-28CD-4C16-ACED-0C71CB45DF01}" type="presOf" srcId="{5E483DE4-0452-4B08-9F49-BC94DF925B42}" destId="{7B446754-18A0-4C14-A17E-0CBCE6B93CAC}" srcOrd="0" destOrd="0" presId="urn:microsoft.com/office/officeart/2005/8/layout/vList2"/>
    <dgm:cxn modelId="{0809A3C1-9F01-4C46-889E-8A6EB6E4F55A}" type="presOf" srcId="{8986D7EE-CA56-4F71-B3E3-8E13C246BA71}" destId="{19ABFD23-860C-46A0-A8A5-F32B42BA7ECC}" srcOrd="0" destOrd="0" presId="urn:microsoft.com/office/officeart/2005/8/layout/vList2"/>
    <dgm:cxn modelId="{07959CA6-AAFF-4A83-BF1D-5E172B0DBE58}" type="presParOf" srcId="{19ABFD23-860C-46A0-A8A5-F32B42BA7ECC}" destId="{7B446754-18A0-4C14-A17E-0CBCE6B93CAC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986D7EE-CA56-4F71-B3E3-8E13C246BA71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PE"/>
        </a:p>
      </dgm:t>
    </dgm:pt>
    <dgm:pt modelId="{5E483DE4-0452-4B08-9F49-BC94DF925B42}">
      <dgm:prSet custT="1"/>
      <dgm:spPr/>
      <dgm:t>
        <a:bodyPr/>
        <a:lstStyle/>
        <a:p>
          <a:pPr algn="ctr"/>
          <a:r>
            <a:rPr lang="es-PE" sz="1600" b="1" dirty="0"/>
            <a:t>Derecho a la libertad religiosa</a:t>
          </a:r>
        </a:p>
      </dgm:t>
    </dgm:pt>
    <dgm:pt modelId="{E20BEA98-D8E4-423C-97A7-AA2AAEF37123}" type="parTrans" cxnId="{4C5BC53A-3AAD-4861-997B-B4B61EEC7937}">
      <dgm:prSet/>
      <dgm:spPr/>
      <dgm:t>
        <a:bodyPr/>
        <a:lstStyle/>
        <a:p>
          <a:pPr algn="ctr"/>
          <a:endParaRPr lang="es-PE" sz="4000" b="1"/>
        </a:p>
      </dgm:t>
    </dgm:pt>
    <dgm:pt modelId="{F9E4E0B7-84AC-444E-8FFD-3A7239C005E5}" type="sibTrans" cxnId="{4C5BC53A-3AAD-4861-997B-B4B61EEC7937}">
      <dgm:prSet/>
      <dgm:spPr/>
      <dgm:t>
        <a:bodyPr/>
        <a:lstStyle/>
        <a:p>
          <a:pPr algn="ctr"/>
          <a:endParaRPr lang="es-PE" sz="4000" b="1"/>
        </a:p>
      </dgm:t>
    </dgm:pt>
    <dgm:pt modelId="{19ABFD23-860C-46A0-A8A5-F32B42BA7ECC}" type="pres">
      <dgm:prSet presAssocID="{8986D7EE-CA56-4F71-B3E3-8E13C246BA71}" presName="linear" presStyleCnt="0">
        <dgm:presLayoutVars>
          <dgm:animLvl val="lvl"/>
          <dgm:resizeHandles val="exact"/>
        </dgm:presLayoutVars>
      </dgm:prSet>
      <dgm:spPr/>
    </dgm:pt>
    <dgm:pt modelId="{7B446754-18A0-4C14-A17E-0CBCE6B93CAC}" type="pres">
      <dgm:prSet presAssocID="{5E483DE4-0452-4B08-9F49-BC94DF925B4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C5BC53A-3AAD-4861-997B-B4B61EEC7937}" srcId="{8986D7EE-CA56-4F71-B3E3-8E13C246BA71}" destId="{5E483DE4-0452-4B08-9F49-BC94DF925B42}" srcOrd="0" destOrd="0" parTransId="{E20BEA98-D8E4-423C-97A7-AA2AAEF37123}" sibTransId="{F9E4E0B7-84AC-444E-8FFD-3A7239C005E5}"/>
    <dgm:cxn modelId="{EECFB4A6-28CD-4C16-ACED-0C71CB45DF01}" type="presOf" srcId="{5E483DE4-0452-4B08-9F49-BC94DF925B42}" destId="{7B446754-18A0-4C14-A17E-0CBCE6B93CAC}" srcOrd="0" destOrd="0" presId="urn:microsoft.com/office/officeart/2005/8/layout/vList2"/>
    <dgm:cxn modelId="{0809A3C1-9F01-4C46-889E-8A6EB6E4F55A}" type="presOf" srcId="{8986D7EE-CA56-4F71-B3E3-8E13C246BA71}" destId="{19ABFD23-860C-46A0-A8A5-F32B42BA7ECC}" srcOrd="0" destOrd="0" presId="urn:microsoft.com/office/officeart/2005/8/layout/vList2"/>
    <dgm:cxn modelId="{07959CA6-AAFF-4A83-BF1D-5E172B0DBE58}" type="presParOf" srcId="{19ABFD23-860C-46A0-A8A5-F32B42BA7ECC}" destId="{7B446754-18A0-4C14-A17E-0CBCE6B93C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0CC2EB8-9E7B-49BB-A47C-2A8A91396B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BCD73913-D7BA-4C38-8694-188F7C9E393B}">
      <dgm:prSet/>
      <dgm:spPr/>
      <dgm:t>
        <a:bodyPr/>
        <a:lstStyle/>
        <a:p>
          <a:r>
            <a:rPr lang="es-ES" b="1" dirty="0">
              <a:solidFill>
                <a:schemeClr val="bg1"/>
              </a:solidFill>
            </a:rPr>
            <a:t>Contenido de la libertad religiosa en la jurisprudencia del Tribunal Constitucional peruano</a:t>
          </a:r>
          <a:endParaRPr lang="es-PE" b="1" dirty="0">
            <a:solidFill>
              <a:schemeClr val="bg1"/>
            </a:solidFill>
          </a:endParaRPr>
        </a:p>
      </dgm:t>
    </dgm:pt>
    <dgm:pt modelId="{AA023725-E29F-4CE5-A2DA-5432F94528F0}" type="parTrans" cxnId="{6A06B652-40B3-4450-9003-1021BB057AD5}">
      <dgm:prSet/>
      <dgm:spPr/>
      <dgm:t>
        <a:bodyPr/>
        <a:lstStyle/>
        <a:p>
          <a:endParaRPr lang="es-PE" b="1">
            <a:solidFill>
              <a:schemeClr val="bg1"/>
            </a:solidFill>
          </a:endParaRPr>
        </a:p>
      </dgm:t>
    </dgm:pt>
    <dgm:pt modelId="{984B1BBF-7FDB-4812-8544-71A772DDE1AF}" type="sibTrans" cxnId="{6A06B652-40B3-4450-9003-1021BB057AD5}">
      <dgm:prSet/>
      <dgm:spPr/>
      <dgm:t>
        <a:bodyPr/>
        <a:lstStyle/>
        <a:p>
          <a:endParaRPr lang="es-PE" b="1">
            <a:solidFill>
              <a:schemeClr val="bg1"/>
            </a:solidFill>
          </a:endParaRPr>
        </a:p>
      </dgm:t>
    </dgm:pt>
    <dgm:pt modelId="{817B6992-C96B-4D9A-8D86-8EE6236FBAFB}" type="pres">
      <dgm:prSet presAssocID="{D0CC2EB8-9E7B-49BB-A47C-2A8A91396B1D}" presName="linear" presStyleCnt="0">
        <dgm:presLayoutVars>
          <dgm:animLvl val="lvl"/>
          <dgm:resizeHandles val="exact"/>
        </dgm:presLayoutVars>
      </dgm:prSet>
      <dgm:spPr/>
    </dgm:pt>
    <dgm:pt modelId="{CD731A31-F98C-424A-AE65-999E4D79F285}" type="pres">
      <dgm:prSet presAssocID="{BCD73913-D7BA-4C38-8694-188F7C9E393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3EDAA15-4838-49E7-9E91-3A1A352C9F06}" type="presOf" srcId="{BCD73913-D7BA-4C38-8694-188F7C9E393B}" destId="{CD731A31-F98C-424A-AE65-999E4D79F285}" srcOrd="0" destOrd="0" presId="urn:microsoft.com/office/officeart/2005/8/layout/vList2"/>
    <dgm:cxn modelId="{FB2C9370-8593-404B-B403-5F03EA11CFAA}" type="presOf" srcId="{D0CC2EB8-9E7B-49BB-A47C-2A8A91396B1D}" destId="{817B6992-C96B-4D9A-8D86-8EE6236FBAFB}" srcOrd="0" destOrd="0" presId="urn:microsoft.com/office/officeart/2005/8/layout/vList2"/>
    <dgm:cxn modelId="{6A06B652-40B3-4450-9003-1021BB057AD5}" srcId="{D0CC2EB8-9E7B-49BB-A47C-2A8A91396B1D}" destId="{BCD73913-D7BA-4C38-8694-188F7C9E393B}" srcOrd="0" destOrd="0" parTransId="{AA023725-E29F-4CE5-A2DA-5432F94528F0}" sibTransId="{984B1BBF-7FDB-4812-8544-71A772DDE1AF}"/>
    <dgm:cxn modelId="{210CF7DA-0279-43DE-B26F-9D0A3DB25DBD}" type="presParOf" srcId="{817B6992-C96B-4D9A-8D86-8EE6236FBAFB}" destId="{CD731A31-F98C-424A-AE65-999E4D79F28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FB6BA48-8209-4A39-B6BF-746EC0114FA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23B2BF2F-EA92-40B3-9B60-54B839D5FE77}">
      <dgm:prSet custT="1"/>
      <dgm:spPr/>
      <dgm:t>
        <a:bodyPr/>
        <a:lstStyle/>
        <a:p>
          <a:r>
            <a:rPr lang="es-ES" sz="2000" dirty="0"/>
            <a:t>Marco normativo nacional sobre libertad religiosa:</a:t>
          </a:r>
          <a:endParaRPr lang="es-PE" sz="2000" dirty="0"/>
        </a:p>
      </dgm:t>
    </dgm:pt>
    <dgm:pt modelId="{967E7ED5-0F7C-4D83-A4E1-CF846AE1EA84}" type="parTrans" cxnId="{2B515492-901F-47DF-9179-4809A386ED6B}">
      <dgm:prSet/>
      <dgm:spPr/>
      <dgm:t>
        <a:bodyPr/>
        <a:lstStyle/>
        <a:p>
          <a:endParaRPr lang="es-PE" sz="2000"/>
        </a:p>
      </dgm:t>
    </dgm:pt>
    <dgm:pt modelId="{F9BF2319-4505-43E5-AD0D-BE624567C7BC}" type="sibTrans" cxnId="{2B515492-901F-47DF-9179-4809A386ED6B}">
      <dgm:prSet/>
      <dgm:spPr/>
      <dgm:t>
        <a:bodyPr/>
        <a:lstStyle/>
        <a:p>
          <a:endParaRPr lang="es-PE" sz="2000"/>
        </a:p>
      </dgm:t>
    </dgm:pt>
    <dgm:pt modelId="{2488CB31-B73B-4E01-8EF4-9BF0C6337B93}">
      <dgm:prSet custT="1"/>
      <dgm:spPr/>
      <dgm:t>
        <a:bodyPr/>
        <a:lstStyle/>
        <a:p>
          <a:r>
            <a:rPr lang="es-ES" sz="2000" dirty="0"/>
            <a:t>Constitución de 1979</a:t>
          </a:r>
          <a:endParaRPr lang="es-PE" sz="2000" dirty="0"/>
        </a:p>
      </dgm:t>
    </dgm:pt>
    <dgm:pt modelId="{7F5B1920-D0E5-494A-92A7-95405BDAB77F}" type="parTrans" cxnId="{D64F6EEC-8F83-41CA-8781-4A1F03BEC2EA}">
      <dgm:prSet/>
      <dgm:spPr/>
      <dgm:t>
        <a:bodyPr/>
        <a:lstStyle/>
        <a:p>
          <a:endParaRPr lang="es-PE" sz="2000"/>
        </a:p>
      </dgm:t>
    </dgm:pt>
    <dgm:pt modelId="{B29FBF02-3275-4084-9008-16195DF45B58}" type="sibTrans" cxnId="{D64F6EEC-8F83-41CA-8781-4A1F03BEC2EA}">
      <dgm:prSet/>
      <dgm:spPr/>
      <dgm:t>
        <a:bodyPr/>
        <a:lstStyle/>
        <a:p>
          <a:endParaRPr lang="es-PE" sz="2000"/>
        </a:p>
      </dgm:t>
    </dgm:pt>
    <dgm:pt modelId="{6BB3141A-829C-43BC-9AF6-FEB86871A52D}">
      <dgm:prSet custT="1"/>
      <dgm:spPr/>
      <dgm:t>
        <a:bodyPr/>
        <a:lstStyle/>
        <a:p>
          <a:r>
            <a:rPr lang="es-ES" sz="2000"/>
            <a:t>Constitución de 1993</a:t>
          </a:r>
          <a:endParaRPr lang="es-PE" sz="2000"/>
        </a:p>
      </dgm:t>
    </dgm:pt>
    <dgm:pt modelId="{65FCAD5F-5ACA-4D99-84C2-02E1CBD1DC87}" type="parTrans" cxnId="{DC8CB7B8-196D-474B-8831-A107F5406A85}">
      <dgm:prSet/>
      <dgm:spPr/>
      <dgm:t>
        <a:bodyPr/>
        <a:lstStyle/>
        <a:p>
          <a:endParaRPr lang="es-PE" sz="2000"/>
        </a:p>
      </dgm:t>
    </dgm:pt>
    <dgm:pt modelId="{696EF78F-9DDF-4923-ACE4-502CD10040C4}" type="sibTrans" cxnId="{DC8CB7B8-196D-474B-8831-A107F5406A85}">
      <dgm:prSet/>
      <dgm:spPr/>
      <dgm:t>
        <a:bodyPr/>
        <a:lstStyle/>
        <a:p>
          <a:endParaRPr lang="es-PE" sz="2000"/>
        </a:p>
      </dgm:t>
    </dgm:pt>
    <dgm:pt modelId="{29F6E6A1-D2A5-412E-9E27-9D39D24484A6}">
      <dgm:prSet custT="1"/>
      <dgm:spPr/>
      <dgm:t>
        <a:bodyPr/>
        <a:lstStyle/>
        <a:p>
          <a:r>
            <a:rPr lang="es-ES" sz="2000"/>
            <a:t>Ley N° 29635, Ley de Libertad Religiosa</a:t>
          </a:r>
          <a:endParaRPr lang="es-PE" sz="2000"/>
        </a:p>
      </dgm:t>
    </dgm:pt>
    <dgm:pt modelId="{3928CD7A-FBB0-47BD-95C3-C510CD845D58}" type="parTrans" cxnId="{81145776-F986-452F-A224-5F0A1B830351}">
      <dgm:prSet/>
      <dgm:spPr/>
      <dgm:t>
        <a:bodyPr/>
        <a:lstStyle/>
        <a:p>
          <a:endParaRPr lang="es-PE" sz="2000"/>
        </a:p>
      </dgm:t>
    </dgm:pt>
    <dgm:pt modelId="{3C63AC3C-BB2D-4764-99FA-ACC726E7C480}" type="sibTrans" cxnId="{81145776-F986-452F-A224-5F0A1B830351}">
      <dgm:prSet/>
      <dgm:spPr/>
      <dgm:t>
        <a:bodyPr/>
        <a:lstStyle/>
        <a:p>
          <a:endParaRPr lang="es-PE" sz="2000"/>
        </a:p>
      </dgm:t>
    </dgm:pt>
    <dgm:pt modelId="{8CEB997B-1184-4914-966F-9939736C5CAF}">
      <dgm:prSet custT="1"/>
      <dgm:spPr/>
      <dgm:t>
        <a:bodyPr/>
        <a:lstStyle/>
        <a:p>
          <a:r>
            <a:rPr lang="es-ES" sz="2000"/>
            <a:t>Decreto Supremo N° 006-2016-JUS, Reglamento de la Ley de Libertad Religiosa.</a:t>
          </a:r>
          <a:endParaRPr lang="es-PE" sz="2000"/>
        </a:p>
      </dgm:t>
    </dgm:pt>
    <dgm:pt modelId="{4A15F67C-B4B4-4401-A685-C34D31DBAC6B}" type="parTrans" cxnId="{44F50A42-8145-4257-B7D8-21842FA9E525}">
      <dgm:prSet/>
      <dgm:spPr/>
      <dgm:t>
        <a:bodyPr/>
        <a:lstStyle/>
        <a:p>
          <a:endParaRPr lang="es-PE" sz="2000"/>
        </a:p>
      </dgm:t>
    </dgm:pt>
    <dgm:pt modelId="{63EC0D52-A5AA-4851-990D-CABFACCE3153}" type="sibTrans" cxnId="{44F50A42-8145-4257-B7D8-21842FA9E525}">
      <dgm:prSet/>
      <dgm:spPr/>
      <dgm:t>
        <a:bodyPr/>
        <a:lstStyle/>
        <a:p>
          <a:endParaRPr lang="es-PE" sz="2000"/>
        </a:p>
      </dgm:t>
    </dgm:pt>
    <dgm:pt modelId="{C8924D87-23A5-4ACF-8DE0-3233BDDC28B2}">
      <dgm:prSet custT="1"/>
      <dgm:spPr/>
      <dgm:t>
        <a:bodyPr/>
        <a:lstStyle/>
        <a:p>
          <a:r>
            <a:rPr lang="es-ES" sz="2000"/>
            <a:t>Decreto Supremo N° 014-2021-JUS, que modifica el Reglamento de la Ley de Libertad Religiosa</a:t>
          </a:r>
          <a:endParaRPr lang="es-PE" sz="2000"/>
        </a:p>
      </dgm:t>
    </dgm:pt>
    <dgm:pt modelId="{A30FFF0D-D93D-490B-9D17-B4CCEC44B618}" type="parTrans" cxnId="{EB419A6D-75F4-4BD9-B35E-63B106A2CE33}">
      <dgm:prSet/>
      <dgm:spPr/>
      <dgm:t>
        <a:bodyPr/>
        <a:lstStyle/>
        <a:p>
          <a:endParaRPr lang="es-PE" sz="2000"/>
        </a:p>
      </dgm:t>
    </dgm:pt>
    <dgm:pt modelId="{CEADF9EC-8C5F-4CC2-B530-5AB7176FDF0C}" type="sibTrans" cxnId="{EB419A6D-75F4-4BD9-B35E-63B106A2CE33}">
      <dgm:prSet/>
      <dgm:spPr/>
      <dgm:t>
        <a:bodyPr/>
        <a:lstStyle/>
        <a:p>
          <a:endParaRPr lang="es-PE" sz="2000"/>
        </a:p>
      </dgm:t>
    </dgm:pt>
    <dgm:pt modelId="{80BF7842-B9BC-443F-AE93-5214AAB6E17D}" type="pres">
      <dgm:prSet presAssocID="{EFB6BA48-8209-4A39-B6BF-746EC0114FA5}" presName="vert0" presStyleCnt="0">
        <dgm:presLayoutVars>
          <dgm:dir/>
          <dgm:animOne val="branch"/>
          <dgm:animLvl val="lvl"/>
        </dgm:presLayoutVars>
      </dgm:prSet>
      <dgm:spPr/>
    </dgm:pt>
    <dgm:pt modelId="{DFFC33C4-33DC-4439-A46F-182234F58062}" type="pres">
      <dgm:prSet presAssocID="{23B2BF2F-EA92-40B3-9B60-54B839D5FE77}" presName="thickLine" presStyleLbl="alignNode1" presStyleIdx="0" presStyleCnt="1"/>
      <dgm:spPr/>
    </dgm:pt>
    <dgm:pt modelId="{4493ED8A-F9ED-4C16-B613-1234B03794EE}" type="pres">
      <dgm:prSet presAssocID="{23B2BF2F-EA92-40B3-9B60-54B839D5FE77}" presName="horz1" presStyleCnt="0"/>
      <dgm:spPr/>
    </dgm:pt>
    <dgm:pt modelId="{5304C40C-156A-46AB-ABB8-C54DC6FC8A7E}" type="pres">
      <dgm:prSet presAssocID="{23B2BF2F-EA92-40B3-9B60-54B839D5FE77}" presName="tx1" presStyleLbl="revTx" presStyleIdx="0" presStyleCnt="6"/>
      <dgm:spPr/>
    </dgm:pt>
    <dgm:pt modelId="{F11E53CB-69F3-4BCC-893E-967F86F18F12}" type="pres">
      <dgm:prSet presAssocID="{23B2BF2F-EA92-40B3-9B60-54B839D5FE77}" presName="vert1" presStyleCnt="0"/>
      <dgm:spPr/>
    </dgm:pt>
    <dgm:pt modelId="{0A14BADF-6920-4258-99ED-DC1845B3EBFE}" type="pres">
      <dgm:prSet presAssocID="{2488CB31-B73B-4E01-8EF4-9BF0C6337B93}" presName="vertSpace2a" presStyleCnt="0"/>
      <dgm:spPr/>
    </dgm:pt>
    <dgm:pt modelId="{1F290480-AB0C-4CD2-B637-6A1766EBDD74}" type="pres">
      <dgm:prSet presAssocID="{2488CB31-B73B-4E01-8EF4-9BF0C6337B93}" presName="horz2" presStyleCnt="0"/>
      <dgm:spPr/>
    </dgm:pt>
    <dgm:pt modelId="{0423BE85-9BD4-4DA9-AC5B-8E144E6E4F95}" type="pres">
      <dgm:prSet presAssocID="{2488CB31-B73B-4E01-8EF4-9BF0C6337B93}" presName="horzSpace2" presStyleCnt="0"/>
      <dgm:spPr/>
    </dgm:pt>
    <dgm:pt modelId="{59DE3B91-C9C2-4071-8864-6F6668F1C291}" type="pres">
      <dgm:prSet presAssocID="{2488CB31-B73B-4E01-8EF4-9BF0C6337B93}" presName="tx2" presStyleLbl="revTx" presStyleIdx="1" presStyleCnt="6"/>
      <dgm:spPr/>
    </dgm:pt>
    <dgm:pt modelId="{6A4CBB4B-D24C-49BA-AFD2-B9E110AA93FF}" type="pres">
      <dgm:prSet presAssocID="{2488CB31-B73B-4E01-8EF4-9BF0C6337B93}" presName="vert2" presStyleCnt="0"/>
      <dgm:spPr/>
    </dgm:pt>
    <dgm:pt modelId="{CDA04B8E-FA63-4F00-9437-8D31C1B0808D}" type="pres">
      <dgm:prSet presAssocID="{2488CB31-B73B-4E01-8EF4-9BF0C6337B93}" presName="thinLine2b" presStyleLbl="callout" presStyleIdx="0" presStyleCnt="5"/>
      <dgm:spPr/>
    </dgm:pt>
    <dgm:pt modelId="{659F5BC1-4342-4BEF-A655-8C10DE4EA19E}" type="pres">
      <dgm:prSet presAssocID="{2488CB31-B73B-4E01-8EF4-9BF0C6337B93}" presName="vertSpace2b" presStyleCnt="0"/>
      <dgm:spPr/>
    </dgm:pt>
    <dgm:pt modelId="{95BBE4ED-87D3-45EC-BAD6-44EC201E343B}" type="pres">
      <dgm:prSet presAssocID="{6BB3141A-829C-43BC-9AF6-FEB86871A52D}" presName="horz2" presStyleCnt="0"/>
      <dgm:spPr/>
    </dgm:pt>
    <dgm:pt modelId="{739B5BD5-5F50-40F3-A248-3E1ECDD7E34F}" type="pres">
      <dgm:prSet presAssocID="{6BB3141A-829C-43BC-9AF6-FEB86871A52D}" presName="horzSpace2" presStyleCnt="0"/>
      <dgm:spPr/>
    </dgm:pt>
    <dgm:pt modelId="{07DFE5EB-0238-4F92-9B4A-B94CD74E295E}" type="pres">
      <dgm:prSet presAssocID="{6BB3141A-829C-43BC-9AF6-FEB86871A52D}" presName="tx2" presStyleLbl="revTx" presStyleIdx="2" presStyleCnt="6"/>
      <dgm:spPr/>
    </dgm:pt>
    <dgm:pt modelId="{764193C8-1874-40D5-A23B-5245C24399D2}" type="pres">
      <dgm:prSet presAssocID="{6BB3141A-829C-43BC-9AF6-FEB86871A52D}" presName="vert2" presStyleCnt="0"/>
      <dgm:spPr/>
    </dgm:pt>
    <dgm:pt modelId="{E56FAFB3-704E-4EBC-91C4-29F931668CBA}" type="pres">
      <dgm:prSet presAssocID="{6BB3141A-829C-43BC-9AF6-FEB86871A52D}" presName="thinLine2b" presStyleLbl="callout" presStyleIdx="1" presStyleCnt="5"/>
      <dgm:spPr/>
    </dgm:pt>
    <dgm:pt modelId="{90AFB91D-DC95-449D-9C97-DA9AFBA584CE}" type="pres">
      <dgm:prSet presAssocID="{6BB3141A-829C-43BC-9AF6-FEB86871A52D}" presName="vertSpace2b" presStyleCnt="0"/>
      <dgm:spPr/>
    </dgm:pt>
    <dgm:pt modelId="{A3B56313-3726-49E8-8301-820EBFADE2E1}" type="pres">
      <dgm:prSet presAssocID="{29F6E6A1-D2A5-412E-9E27-9D39D24484A6}" presName="horz2" presStyleCnt="0"/>
      <dgm:spPr/>
    </dgm:pt>
    <dgm:pt modelId="{8063AD0A-0128-48E0-A8A3-94CDFEBABB27}" type="pres">
      <dgm:prSet presAssocID="{29F6E6A1-D2A5-412E-9E27-9D39D24484A6}" presName="horzSpace2" presStyleCnt="0"/>
      <dgm:spPr/>
    </dgm:pt>
    <dgm:pt modelId="{7E836921-D0FF-44D2-9A46-318FA788116B}" type="pres">
      <dgm:prSet presAssocID="{29F6E6A1-D2A5-412E-9E27-9D39D24484A6}" presName="tx2" presStyleLbl="revTx" presStyleIdx="3" presStyleCnt="6"/>
      <dgm:spPr/>
    </dgm:pt>
    <dgm:pt modelId="{F2A0E793-5C5D-49EE-9A94-2032FC1D3506}" type="pres">
      <dgm:prSet presAssocID="{29F6E6A1-D2A5-412E-9E27-9D39D24484A6}" presName="vert2" presStyleCnt="0"/>
      <dgm:spPr/>
    </dgm:pt>
    <dgm:pt modelId="{EC4A0C06-70DC-41F7-8D95-1EBDA3AC2FD1}" type="pres">
      <dgm:prSet presAssocID="{29F6E6A1-D2A5-412E-9E27-9D39D24484A6}" presName="thinLine2b" presStyleLbl="callout" presStyleIdx="2" presStyleCnt="5"/>
      <dgm:spPr/>
    </dgm:pt>
    <dgm:pt modelId="{CCADA517-C0C5-4145-8AD9-87EE8EDC3585}" type="pres">
      <dgm:prSet presAssocID="{29F6E6A1-D2A5-412E-9E27-9D39D24484A6}" presName="vertSpace2b" presStyleCnt="0"/>
      <dgm:spPr/>
    </dgm:pt>
    <dgm:pt modelId="{AD3275EF-0824-4192-86FC-CB2E82BA7F20}" type="pres">
      <dgm:prSet presAssocID="{8CEB997B-1184-4914-966F-9939736C5CAF}" presName="horz2" presStyleCnt="0"/>
      <dgm:spPr/>
    </dgm:pt>
    <dgm:pt modelId="{85CA8F0B-F6DD-436E-BE90-802DA966C6C6}" type="pres">
      <dgm:prSet presAssocID="{8CEB997B-1184-4914-966F-9939736C5CAF}" presName="horzSpace2" presStyleCnt="0"/>
      <dgm:spPr/>
    </dgm:pt>
    <dgm:pt modelId="{C5438DD7-9628-4A05-AC26-4376814B32DF}" type="pres">
      <dgm:prSet presAssocID="{8CEB997B-1184-4914-966F-9939736C5CAF}" presName="tx2" presStyleLbl="revTx" presStyleIdx="4" presStyleCnt="6"/>
      <dgm:spPr/>
    </dgm:pt>
    <dgm:pt modelId="{A5759230-E2D9-43CC-9FDA-D044CA2556CA}" type="pres">
      <dgm:prSet presAssocID="{8CEB997B-1184-4914-966F-9939736C5CAF}" presName="vert2" presStyleCnt="0"/>
      <dgm:spPr/>
    </dgm:pt>
    <dgm:pt modelId="{DF342DB0-5D53-4CD5-A31F-77F1985866FD}" type="pres">
      <dgm:prSet presAssocID="{8CEB997B-1184-4914-966F-9939736C5CAF}" presName="thinLine2b" presStyleLbl="callout" presStyleIdx="3" presStyleCnt="5"/>
      <dgm:spPr/>
    </dgm:pt>
    <dgm:pt modelId="{2D6C257F-2CC6-4233-AD69-D44474674C69}" type="pres">
      <dgm:prSet presAssocID="{8CEB997B-1184-4914-966F-9939736C5CAF}" presName="vertSpace2b" presStyleCnt="0"/>
      <dgm:spPr/>
    </dgm:pt>
    <dgm:pt modelId="{8800CA04-B4B7-43E2-9326-560DFF291CA9}" type="pres">
      <dgm:prSet presAssocID="{C8924D87-23A5-4ACF-8DE0-3233BDDC28B2}" presName="horz2" presStyleCnt="0"/>
      <dgm:spPr/>
    </dgm:pt>
    <dgm:pt modelId="{7E48EE35-32B3-485C-93CA-05F179EFBDEF}" type="pres">
      <dgm:prSet presAssocID="{C8924D87-23A5-4ACF-8DE0-3233BDDC28B2}" presName="horzSpace2" presStyleCnt="0"/>
      <dgm:spPr/>
    </dgm:pt>
    <dgm:pt modelId="{A141128A-94ED-436D-BAC8-3DFB2FB44F9B}" type="pres">
      <dgm:prSet presAssocID="{C8924D87-23A5-4ACF-8DE0-3233BDDC28B2}" presName="tx2" presStyleLbl="revTx" presStyleIdx="5" presStyleCnt="6"/>
      <dgm:spPr/>
    </dgm:pt>
    <dgm:pt modelId="{B6522B3A-3E70-4B77-96FA-9943DC708227}" type="pres">
      <dgm:prSet presAssocID="{C8924D87-23A5-4ACF-8DE0-3233BDDC28B2}" presName="vert2" presStyleCnt="0"/>
      <dgm:spPr/>
    </dgm:pt>
    <dgm:pt modelId="{6D3D8468-0E4A-4868-9745-A766D836FA2A}" type="pres">
      <dgm:prSet presAssocID="{C8924D87-23A5-4ACF-8DE0-3233BDDC28B2}" presName="thinLine2b" presStyleLbl="callout" presStyleIdx="4" presStyleCnt="5"/>
      <dgm:spPr/>
    </dgm:pt>
    <dgm:pt modelId="{A3035AB0-763A-4E55-BD92-B6AE543E55BE}" type="pres">
      <dgm:prSet presAssocID="{C8924D87-23A5-4ACF-8DE0-3233BDDC28B2}" presName="vertSpace2b" presStyleCnt="0"/>
      <dgm:spPr/>
    </dgm:pt>
  </dgm:ptLst>
  <dgm:cxnLst>
    <dgm:cxn modelId="{22E0EB03-B5F6-4D4D-B279-36B95BC02363}" type="presOf" srcId="{23B2BF2F-EA92-40B3-9B60-54B839D5FE77}" destId="{5304C40C-156A-46AB-ABB8-C54DC6FC8A7E}" srcOrd="0" destOrd="0" presId="urn:microsoft.com/office/officeart/2008/layout/LinedList"/>
    <dgm:cxn modelId="{FA061914-8AEF-4FB6-861A-7CF82D230A75}" type="presOf" srcId="{C8924D87-23A5-4ACF-8DE0-3233BDDC28B2}" destId="{A141128A-94ED-436D-BAC8-3DFB2FB44F9B}" srcOrd="0" destOrd="0" presId="urn:microsoft.com/office/officeart/2008/layout/LinedList"/>
    <dgm:cxn modelId="{93363627-CFF5-4234-A6A1-A4C625BF1AD7}" type="presOf" srcId="{EFB6BA48-8209-4A39-B6BF-746EC0114FA5}" destId="{80BF7842-B9BC-443F-AE93-5214AAB6E17D}" srcOrd="0" destOrd="0" presId="urn:microsoft.com/office/officeart/2008/layout/LinedList"/>
    <dgm:cxn modelId="{3988B93F-D33E-4533-BE34-09C51DF279B6}" type="presOf" srcId="{8CEB997B-1184-4914-966F-9939736C5CAF}" destId="{C5438DD7-9628-4A05-AC26-4376814B32DF}" srcOrd="0" destOrd="0" presId="urn:microsoft.com/office/officeart/2008/layout/LinedList"/>
    <dgm:cxn modelId="{44F50A42-8145-4257-B7D8-21842FA9E525}" srcId="{23B2BF2F-EA92-40B3-9B60-54B839D5FE77}" destId="{8CEB997B-1184-4914-966F-9939736C5CAF}" srcOrd="3" destOrd="0" parTransId="{4A15F67C-B4B4-4401-A685-C34D31DBAC6B}" sibTransId="{63EC0D52-A5AA-4851-990D-CABFACCE3153}"/>
    <dgm:cxn modelId="{402B1E47-67FB-45B3-B851-E9A0A601C1F8}" type="presOf" srcId="{2488CB31-B73B-4E01-8EF4-9BF0C6337B93}" destId="{59DE3B91-C9C2-4071-8864-6F6668F1C291}" srcOrd="0" destOrd="0" presId="urn:microsoft.com/office/officeart/2008/layout/LinedList"/>
    <dgm:cxn modelId="{EB419A6D-75F4-4BD9-B35E-63B106A2CE33}" srcId="{23B2BF2F-EA92-40B3-9B60-54B839D5FE77}" destId="{C8924D87-23A5-4ACF-8DE0-3233BDDC28B2}" srcOrd="4" destOrd="0" parTransId="{A30FFF0D-D93D-490B-9D17-B4CCEC44B618}" sibTransId="{CEADF9EC-8C5F-4CC2-B530-5AB7176FDF0C}"/>
    <dgm:cxn modelId="{81145776-F986-452F-A224-5F0A1B830351}" srcId="{23B2BF2F-EA92-40B3-9B60-54B839D5FE77}" destId="{29F6E6A1-D2A5-412E-9E27-9D39D24484A6}" srcOrd="2" destOrd="0" parTransId="{3928CD7A-FBB0-47BD-95C3-C510CD845D58}" sibTransId="{3C63AC3C-BB2D-4764-99FA-ACC726E7C480}"/>
    <dgm:cxn modelId="{2B515492-901F-47DF-9179-4809A386ED6B}" srcId="{EFB6BA48-8209-4A39-B6BF-746EC0114FA5}" destId="{23B2BF2F-EA92-40B3-9B60-54B839D5FE77}" srcOrd="0" destOrd="0" parTransId="{967E7ED5-0F7C-4D83-A4E1-CF846AE1EA84}" sibTransId="{F9BF2319-4505-43E5-AD0D-BE624567C7BC}"/>
    <dgm:cxn modelId="{75A891B2-1C2E-4D2B-BF75-11A72E257005}" type="presOf" srcId="{6BB3141A-829C-43BC-9AF6-FEB86871A52D}" destId="{07DFE5EB-0238-4F92-9B4A-B94CD74E295E}" srcOrd="0" destOrd="0" presId="urn:microsoft.com/office/officeart/2008/layout/LinedList"/>
    <dgm:cxn modelId="{DC8CB7B8-196D-474B-8831-A107F5406A85}" srcId="{23B2BF2F-EA92-40B3-9B60-54B839D5FE77}" destId="{6BB3141A-829C-43BC-9AF6-FEB86871A52D}" srcOrd="1" destOrd="0" parTransId="{65FCAD5F-5ACA-4D99-84C2-02E1CBD1DC87}" sibTransId="{696EF78F-9DDF-4923-ACE4-502CD10040C4}"/>
    <dgm:cxn modelId="{4370D8C7-4F71-4EEA-97D9-C9283122B74E}" type="presOf" srcId="{29F6E6A1-D2A5-412E-9E27-9D39D24484A6}" destId="{7E836921-D0FF-44D2-9A46-318FA788116B}" srcOrd="0" destOrd="0" presId="urn:microsoft.com/office/officeart/2008/layout/LinedList"/>
    <dgm:cxn modelId="{D64F6EEC-8F83-41CA-8781-4A1F03BEC2EA}" srcId="{23B2BF2F-EA92-40B3-9B60-54B839D5FE77}" destId="{2488CB31-B73B-4E01-8EF4-9BF0C6337B93}" srcOrd="0" destOrd="0" parTransId="{7F5B1920-D0E5-494A-92A7-95405BDAB77F}" sibTransId="{B29FBF02-3275-4084-9008-16195DF45B58}"/>
    <dgm:cxn modelId="{A6EF6997-D685-4EBE-A2ED-03CC88A3E610}" type="presParOf" srcId="{80BF7842-B9BC-443F-AE93-5214AAB6E17D}" destId="{DFFC33C4-33DC-4439-A46F-182234F58062}" srcOrd="0" destOrd="0" presId="urn:microsoft.com/office/officeart/2008/layout/LinedList"/>
    <dgm:cxn modelId="{01DF9274-1431-47B6-A1B4-CE8F90E91E22}" type="presParOf" srcId="{80BF7842-B9BC-443F-AE93-5214AAB6E17D}" destId="{4493ED8A-F9ED-4C16-B613-1234B03794EE}" srcOrd="1" destOrd="0" presId="urn:microsoft.com/office/officeart/2008/layout/LinedList"/>
    <dgm:cxn modelId="{446637F7-78CF-4518-A95C-D600B94AEFD7}" type="presParOf" srcId="{4493ED8A-F9ED-4C16-B613-1234B03794EE}" destId="{5304C40C-156A-46AB-ABB8-C54DC6FC8A7E}" srcOrd="0" destOrd="0" presId="urn:microsoft.com/office/officeart/2008/layout/LinedList"/>
    <dgm:cxn modelId="{8C3974FE-3DAB-42FC-AB8B-71EA938CC716}" type="presParOf" srcId="{4493ED8A-F9ED-4C16-B613-1234B03794EE}" destId="{F11E53CB-69F3-4BCC-893E-967F86F18F12}" srcOrd="1" destOrd="0" presId="urn:microsoft.com/office/officeart/2008/layout/LinedList"/>
    <dgm:cxn modelId="{72D50A0D-F439-4F31-9C63-29115AAB776A}" type="presParOf" srcId="{F11E53CB-69F3-4BCC-893E-967F86F18F12}" destId="{0A14BADF-6920-4258-99ED-DC1845B3EBFE}" srcOrd="0" destOrd="0" presId="urn:microsoft.com/office/officeart/2008/layout/LinedList"/>
    <dgm:cxn modelId="{11569E61-CC9A-41C0-9219-D43EC2AA4883}" type="presParOf" srcId="{F11E53CB-69F3-4BCC-893E-967F86F18F12}" destId="{1F290480-AB0C-4CD2-B637-6A1766EBDD74}" srcOrd="1" destOrd="0" presId="urn:microsoft.com/office/officeart/2008/layout/LinedList"/>
    <dgm:cxn modelId="{616829CE-07C6-4F6B-B463-7583D3CFD07B}" type="presParOf" srcId="{1F290480-AB0C-4CD2-B637-6A1766EBDD74}" destId="{0423BE85-9BD4-4DA9-AC5B-8E144E6E4F95}" srcOrd="0" destOrd="0" presId="urn:microsoft.com/office/officeart/2008/layout/LinedList"/>
    <dgm:cxn modelId="{94819C89-6117-4076-8116-681C46185964}" type="presParOf" srcId="{1F290480-AB0C-4CD2-B637-6A1766EBDD74}" destId="{59DE3B91-C9C2-4071-8864-6F6668F1C291}" srcOrd="1" destOrd="0" presId="urn:microsoft.com/office/officeart/2008/layout/LinedList"/>
    <dgm:cxn modelId="{0AED5600-DEBC-4FFC-B598-4F76ABDD46F7}" type="presParOf" srcId="{1F290480-AB0C-4CD2-B637-6A1766EBDD74}" destId="{6A4CBB4B-D24C-49BA-AFD2-B9E110AA93FF}" srcOrd="2" destOrd="0" presId="urn:microsoft.com/office/officeart/2008/layout/LinedList"/>
    <dgm:cxn modelId="{2B07F260-DF85-4A45-B39B-E10666385266}" type="presParOf" srcId="{F11E53CB-69F3-4BCC-893E-967F86F18F12}" destId="{CDA04B8E-FA63-4F00-9437-8D31C1B0808D}" srcOrd="2" destOrd="0" presId="urn:microsoft.com/office/officeart/2008/layout/LinedList"/>
    <dgm:cxn modelId="{9DBD2781-02BA-46B0-888B-B5743F29511B}" type="presParOf" srcId="{F11E53CB-69F3-4BCC-893E-967F86F18F12}" destId="{659F5BC1-4342-4BEF-A655-8C10DE4EA19E}" srcOrd="3" destOrd="0" presId="urn:microsoft.com/office/officeart/2008/layout/LinedList"/>
    <dgm:cxn modelId="{D88E4CD0-E8A8-4A57-B6BB-1D9FF614405C}" type="presParOf" srcId="{F11E53CB-69F3-4BCC-893E-967F86F18F12}" destId="{95BBE4ED-87D3-45EC-BAD6-44EC201E343B}" srcOrd="4" destOrd="0" presId="urn:microsoft.com/office/officeart/2008/layout/LinedList"/>
    <dgm:cxn modelId="{E768FD09-E88B-4AA7-94B9-6A74C5F8ED2D}" type="presParOf" srcId="{95BBE4ED-87D3-45EC-BAD6-44EC201E343B}" destId="{739B5BD5-5F50-40F3-A248-3E1ECDD7E34F}" srcOrd="0" destOrd="0" presId="urn:microsoft.com/office/officeart/2008/layout/LinedList"/>
    <dgm:cxn modelId="{47DFC18B-F173-43A5-910C-C6264EB5F802}" type="presParOf" srcId="{95BBE4ED-87D3-45EC-BAD6-44EC201E343B}" destId="{07DFE5EB-0238-4F92-9B4A-B94CD74E295E}" srcOrd="1" destOrd="0" presId="urn:microsoft.com/office/officeart/2008/layout/LinedList"/>
    <dgm:cxn modelId="{4CD52328-875A-40EC-B5BC-7A80228D3C6F}" type="presParOf" srcId="{95BBE4ED-87D3-45EC-BAD6-44EC201E343B}" destId="{764193C8-1874-40D5-A23B-5245C24399D2}" srcOrd="2" destOrd="0" presId="urn:microsoft.com/office/officeart/2008/layout/LinedList"/>
    <dgm:cxn modelId="{3700669B-4F3A-40C5-95EA-1F4E7BE1E1F7}" type="presParOf" srcId="{F11E53CB-69F3-4BCC-893E-967F86F18F12}" destId="{E56FAFB3-704E-4EBC-91C4-29F931668CBA}" srcOrd="5" destOrd="0" presId="urn:microsoft.com/office/officeart/2008/layout/LinedList"/>
    <dgm:cxn modelId="{5ED19B2A-0D7B-4813-960F-22DDE1744B32}" type="presParOf" srcId="{F11E53CB-69F3-4BCC-893E-967F86F18F12}" destId="{90AFB91D-DC95-449D-9C97-DA9AFBA584CE}" srcOrd="6" destOrd="0" presId="urn:microsoft.com/office/officeart/2008/layout/LinedList"/>
    <dgm:cxn modelId="{1F812F3E-3106-488C-8576-5EA88D380F14}" type="presParOf" srcId="{F11E53CB-69F3-4BCC-893E-967F86F18F12}" destId="{A3B56313-3726-49E8-8301-820EBFADE2E1}" srcOrd="7" destOrd="0" presId="urn:microsoft.com/office/officeart/2008/layout/LinedList"/>
    <dgm:cxn modelId="{361856D7-F3FA-4130-AD87-0258AF97A1A5}" type="presParOf" srcId="{A3B56313-3726-49E8-8301-820EBFADE2E1}" destId="{8063AD0A-0128-48E0-A8A3-94CDFEBABB27}" srcOrd="0" destOrd="0" presId="urn:microsoft.com/office/officeart/2008/layout/LinedList"/>
    <dgm:cxn modelId="{B21E5A6F-C92E-43E4-8319-4BFDC19D4CCB}" type="presParOf" srcId="{A3B56313-3726-49E8-8301-820EBFADE2E1}" destId="{7E836921-D0FF-44D2-9A46-318FA788116B}" srcOrd="1" destOrd="0" presId="urn:microsoft.com/office/officeart/2008/layout/LinedList"/>
    <dgm:cxn modelId="{05AC2667-3494-47FC-8818-A4700AE83BA6}" type="presParOf" srcId="{A3B56313-3726-49E8-8301-820EBFADE2E1}" destId="{F2A0E793-5C5D-49EE-9A94-2032FC1D3506}" srcOrd="2" destOrd="0" presId="urn:microsoft.com/office/officeart/2008/layout/LinedList"/>
    <dgm:cxn modelId="{4BD1ACBE-D43F-4074-97A1-72B10BFC19EA}" type="presParOf" srcId="{F11E53CB-69F3-4BCC-893E-967F86F18F12}" destId="{EC4A0C06-70DC-41F7-8D95-1EBDA3AC2FD1}" srcOrd="8" destOrd="0" presId="urn:microsoft.com/office/officeart/2008/layout/LinedList"/>
    <dgm:cxn modelId="{CAD2E827-C19E-45C6-82FE-7C6D2E7BE78D}" type="presParOf" srcId="{F11E53CB-69F3-4BCC-893E-967F86F18F12}" destId="{CCADA517-C0C5-4145-8AD9-87EE8EDC3585}" srcOrd="9" destOrd="0" presId="urn:microsoft.com/office/officeart/2008/layout/LinedList"/>
    <dgm:cxn modelId="{B375EE0B-068F-48D5-AD78-53EA5DFD9427}" type="presParOf" srcId="{F11E53CB-69F3-4BCC-893E-967F86F18F12}" destId="{AD3275EF-0824-4192-86FC-CB2E82BA7F20}" srcOrd="10" destOrd="0" presId="urn:microsoft.com/office/officeart/2008/layout/LinedList"/>
    <dgm:cxn modelId="{F91E9732-BDEB-4378-870C-6FCF4A129045}" type="presParOf" srcId="{AD3275EF-0824-4192-86FC-CB2E82BA7F20}" destId="{85CA8F0B-F6DD-436E-BE90-802DA966C6C6}" srcOrd="0" destOrd="0" presId="urn:microsoft.com/office/officeart/2008/layout/LinedList"/>
    <dgm:cxn modelId="{A435D385-3997-4D82-9D6E-B233BFE4B571}" type="presParOf" srcId="{AD3275EF-0824-4192-86FC-CB2E82BA7F20}" destId="{C5438DD7-9628-4A05-AC26-4376814B32DF}" srcOrd="1" destOrd="0" presId="urn:microsoft.com/office/officeart/2008/layout/LinedList"/>
    <dgm:cxn modelId="{4CF39FA1-62B6-4F0E-8CEF-7270B0D57BA4}" type="presParOf" srcId="{AD3275EF-0824-4192-86FC-CB2E82BA7F20}" destId="{A5759230-E2D9-43CC-9FDA-D044CA2556CA}" srcOrd="2" destOrd="0" presId="urn:microsoft.com/office/officeart/2008/layout/LinedList"/>
    <dgm:cxn modelId="{305DB0E8-D0E1-4489-8B53-2F70032C3FB0}" type="presParOf" srcId="{F11E53CB-69F3-4BCC-893E-967F86F18F12}" destId="{DF342DB0-5D53-4CD5-A31F-77F1985866FD}" srcOrd="11" destOrd="0" presId="urn:microsoft.com/office/officeart/2008/layout/LinedList"/>
    <dgm:cxn modelId="{C7A94551-C739-4FF9-BB59-B8F7C093CB33}" type="presParOf" srcId="{F11E53CB-69F3-4BCC-893E-967F86F18F12}" destId="{2D6C257F-2CC6-4233-AD69-D44474674C69}" srcOrd="12" destOrd="0" presId="urn:microsoft.com/office/officeart/2008/layout/LinedList"/>
    <dgm:cxn modelId="{6BFEB690-94EC-4667-8F5C-91E06361F49E}" type="presParOf" srcId="{F11E53CB-69F3-4BCC-893E-967F86F18F12}" destId="{8800CA04-B4B7-43E2-9326-560DFF291CA9}" srcOrd="13" destOrd="0" presId="urn:microsoft.com/office/officeart/2008/layout/LinedList"/>
    <dgm:cxn modelId="{15ECAA87-496E-42B8-BB1E-53D4C9054239}" type="presParOf" srcId="{8800CA04-B4B7-43E2-9326-560DFF291CA9}" destId="{7E48EE35-32B3-485C-93CA-05F179EFBDEF}" srcOrd="0" destOrd="0" presId="urn:microsoft.com/office/officeart/2008/layout/LinedList"/>
    <dgm:cxn modelId="{127AAC7C-1C42-4B76-AD2F-BECCA41F4B76}" type="presParOf" srcId="{8800CA04-B4B7-43E2-9326-560DFF291CA9}" destId="{A141128A-94ED-436D-BAC8-3DFB2FB44F9B}" srcOrd="1" destOrd="0" presId="urn:microsoft.com/office/officeart/2008/layout/LinedList"/>
    <dgm:cxn modelId="{25DC649E-66D2-4E81-A463-2D097583D22D}" type="presParOf" srcId="{8800CA04-B4B7-43E2-9326-560DFF291CA9}" destId="{B6522B3A-3E70-4B77-96FA-9943DC708227}" srcOrd="2" destOrd="0" presId="urn:microsoft.com/office/officeart/2008/layout/LinedList"/>
    <dgm:cxn modelId="{804DD557-DC76-43F0-A0B5-CE9EF80E167C}" type="presParOf" srcId="{F11E53CB-69F3-4BCC-893E-967F86F18F12}" destId="{6D3D8468-0E4A-4868-9745-A766D836FA2A}" srcOrd="14" destOrd="0" presId="urn:microsoft.com/office/officeart/2008/layout/LinedList"/>
    <dgm:cxn modelId="{1AAF9995-311F-43B0-8353-5CEA9B67E476}" type="presParOf" srcId="{F11E53CB-69F3-4BCC-893E-967F86F18F12}" destId="{A3035AB0-763A-4E55-BD92-B6AE543E55BE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51DF8B75-FDC5-4178-AA10-0E260990069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s-PE"/>
        </a:p>
      </dgm:t>
    </dgm:pt>
    <dgm:pt modelId="{47C23EF1-B372-447B-BB94-0A3291D293EA}">
      <dgm:prSet custT="1"/>
      <dgm:spPr/>
      <dgm:t>
        <a:bodyPr/>
        <a:lstStyle/>
        <a:p>
          <a:r>
            <a:rPr lang="es-PE" sz="2000" dirty="0">
              <a:solidFill>
                <a:schemeClr val="tx1"/>
              </a:solidFill>
            </a:rPr>
            <a:t>Separación formal entre el Estado y las Confesiones religiosas</a:t>
          </a:r>
        </a:p>
      </dgm:t>
    </dgm:pt>
    <dgm:pt modelId="{34668F8F-0924-4FC9-8834-16AB6F4777F3}" type="parTrans" cxnId="{FFE8EA93-BB23-4051-B834-8655756E81E9}">
      <dgm:prSet/>
      <dgm:spPr/>
      <dgm:t>
        <a:bodyPr/>
        <a:lstStyle/>
        <a:p>
          <a:endParaRPr lang="es-PE" sz="2800"/>
        </a:p>
      </dgm:t>
    </dgm:pt>
    <dgm:pt modelId="{113D792B-EC96-4DD7-8B1F-87089D761ACC}" type="sibTrans" cxnId="{FFE8EA93-BB23-4051-B834-8655756E81E9}">
      <dgm:prSet/>
      <dgm:spPr/>
      <dgm:t>
        <a:bodyPr/>
        <a:lstStyle/>
        <a:p>
          <a:endParaRPr lang="es-PE" sz="2800"/>
        </a:p>
      </dgm:t>
    </dgm:pt>
    <dgm:pt modelId="{34DC3C2A-4A97-426D-A25F-A1BB7F016B94}" type="pres">
      <dgm:prSet presAssocID="{51DF8B75-FDC5-4178-AA10-0E260990069E}" presName="linear" presStyleCnt="0">
        <dgm:presLayoutVars>
          <dgm:animLvl val="lvl"/>
          <dgm:resizeHandles val="exact"/>
        </dgm:presLayoutVars>
      </dgm:prSet>
      <dgm:spPr/>
    </dgm:pt>
    <dgm:pt modelId="{BACB3159-550A-423F-ADF3-63B80419D5B9}" type="pres">
      <dgm:prSet presAssocID="{47C23EF1-B372-447B-BB94-0A3291D293EA}" presName="parentText" presStyleLbl="node1" presStyleIdx="0" presStyleCnt="1" custLinFactNeighborY="-7910">
        <dgm:presLayoutVars>
          <dgm:chMax val="0"/>
          <dgm:bulletEnabled val="1"/>
        </dgm:presLayoutVars>
      </dgm:prSet>
      <dgm:spPr/>
    </dgm:pt>
  </dgm:ptLst>
  <dgm:cxnLst>
    <dgm:cxn modelId="{F889B005-637E-45E1-BF26-38BAA70C6BE0}" type="presOf" srcId="{51DF8B75-FDC5-4178-AA10-0E260990069E}" destId="{34DC3C2A-4A97-426D-A25F-A1BB7F016B94}" srcOrd="0" destOrd="0" presId="urn:microsoft.com/office/officeart/2005/8/layout/vList2"/>
    <dgm:cxn modelId="{FFE8EA93-BB23-4051-B834-8655756E81E9}" srcId="{51DF8B75-FDC5-4178-AA10-0E260990069E}" destId="{47C23EF1-B372-447B-BB94-0A3291D293EA}" srcOrd="0" destOrd="0" parTransId="{34668F8F-0924-4FC9-8834-16AB6F4777F3}" sibTransId="{113D792B-EC96-4DD7-8B1F-87089D761ACC}"/>
    <dgm:cxn modelId="{96E186AE-EB82-4F36-9CDA-A96495467282}" type="presOf" srcId="{47C23EF1-B372-447B-BB94-0A3291D293EA}" destId="{BACB3159-550A-423F-ADF3-63B80419D5B9}" srcOrd="0" destOrd="0" presId="urn:microsoft.com/office/officeart/2005/8/layout/vList2"/>
    <dgm:cxn modelId="{D67D3944-E08F-4544-9141-CF53602DDF3B}" type="presParOf" srcId="{34DC3C2A-4A97-426D-A25F-A1BB7F016B94}" destId="{BACB3159-550A-423F-ADF3-63B80419D5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32F147C-8C36-4A8B-BA0A-013AD2CB46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12C5214C-6B5C-4EE5-B96F-4F5083A9DCBB}">
      <dgm:prSet custT="1"/>
      <dgm:spPr/>
      <dgm:t>
        <a:bodyPr/>
        <a:lstStyle/>
        <a:p>
          <a:r>
            <a:rPr lang="es-ES" sz="2000" baseline="0" dirty="0"/>
            <a:t>3. Desarrollo constitucional, jurisprudencial y legal de la libertad religiosa en el Perú. Hacia la configuración de la laicidad y la neutralidad </a:t>
          </a:r>
          <a:br>
            <a:rPr lang="es-ES" sz="2000" baseline="0" dirty="0"/>
          </a:br>
          <a:endParaRPr lang="es-PE" sz="2000" dirty="0"/>
        </a:p>
      </dgm:t>
    </dgm:pt>
    <dgm:pt modelId="{907CB7A0-B126-481A-9DBE-70E0A5E94641}" type="parTrans" cxnId="{DF0D1D02-78E2-4B61-942B-45F0E56E9E14}">
      <dgm:prSet/>
      <dgm:spPr/>
      <dgm:t>
        <a:bodyPr/>
        <a:lstStyle/>
        <a:p>
          <a:endParaRPr lang="es-PE" sz="2800"/>
        </a:p>
      </dgm:t>
    </dgm:pt>
    <dgm:pt modelId="{B6902889-80E9-488F-AE47-A42C8997FEFA}" type="sibTrans" cxnId="{DF0D1D02-78E2-4B61-942B-45F0E56E9E14}">
      <dgm:prSet/>
      <dgm:spPr/>
      <dgm:t>
        <a:bodyPr/>
        <a:lstStyle/>
        <a:p>
          <a:endParaRPr lang="es-PE" sz="2800"/>
        </a:p>
      </dgm:t>
    </dgm:pt>
    <dgm:pt modelId="{444E7432-E83F-4F3C-AA6D-C886D11FD945}" type="pres">
      <dgm:prSet presAssocID="{A32F147C-8C36-4A8B-BA0A-013AD2CB46E0}" presName="linear" presStyleCnt="0">
        <dgm:presLayoutVars>
          <dgm:animLvl val="lvl"/>
          <dgm:resizeHandles val="exact"/>
        </dgm:presLayoutVars>
      </dgm:prSet>
      <dgm:spPr/>
    </dgm:pt>
    <dgm:pt modelId="{7FD5D638-F53C-418E-BDF2-E7FF429F58D3}" type="pres">
      <dgm:prSet presAssocID="{12C5214C-6B5C-4EE5-B96F-4F5083A9DCB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F0D1D02-78E2-4B61-942B-45F0E56E9E14}" srcId="{A32F147C-8C36-4A8B-BA0A-013AD2CB46E0}" destId="{12C5214C-6B5C-4EE5-B96F-4F5083A9DCBB}" srcOrd="0" destOrd="0" parTransId="{907CB7A0-B126-481A-9DBE-70E0A5E94641}" sibTransId="{B6902889-80E9-488F-AE47-A42C8997FEFA}"/>
    <dgm:cxn modelId="{3BA28C2D-3032-4CD2-B255-00463DD6FD61}" type="presOf" srcId="{12C5214C-6B5C-4EE5-B96F-4F5083A9DCBB}" destId="{7FD5D638-F53C-418E-BDF2-E7FF429F58D3}" srcOrd="0" destOrd="0" presId="urn:microsoft.com/office/officeart/2005/8/layout/vList2"/>
    <dgm:cxn modelId="{55A0B230-9E38-4BAD-AC5D-0F518AB6755A}" type="presOf" srcId="{A32F147C-8C36-4A8B-BA0A-013AD2CB46E0}" destId="{444E7432-E83F-4F3C-AA6D-C886D11FD945}" srcOrd="0" destOrd="0" presId="urn:microsoft.com/office/officeart/2005/8/layout/vList2"/>
    <dgm:cxn modelId="{6E6A34F1-6775-4D8D-84E2-864071AF2E32}" type="presParOf" srcId="{444E7432-E83F-4F3C-AA6D-C886D11FD945}" destId="{7FD5D638-F53C-418E-BDF2-E7FF429F58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FDFC08B-2F3C-4F6C-871E-FF661E05DE7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D428CC9A-5521-474D-BFE9-511D49228FE6}">
      <dgm:prSet custT="1"/>
      <dgm:spPr/>
      <dgm:t>
        <a:bodyPr/>
        <a:lstStyle/>
        <a:p>
          <a:pPr rtl="0"/>
          <a:endParaRPr lang="es-PE" sz="1800" dirty="0"/>
        </a:p>
        <a:p>
          <a:pPr rtl="0"/>
          <a:r>
            <a:rPr lang="es-PE" sz="1800" dirty="0"/>
            <a:t>DERECHO A LA LIBERTAD RELIGIOSA</a:t>
          </a:r>
        </a:p>
      </dgm:t>
    </dgm:pt>
    <dgm:pt modelId="{FF595BC3-D70D-434A-AF50-7CF3C0B26264}" type="parTrans" cxnId="{B31A26A9-4AC2-4DA5-AB7A-CCA336FD8EB0}">
      <dgm:prSet/>
      <dgm:spPr/>
      <dgm:t>
        <a:bodyPr/>
        <a:lstStyle/>
        <a:p>
          <a:endParaRPr lang="es-PE" sz="2000"/>
        </a:p>
      </dgm:t>
    </dgm:pt>
    <dgm:pt modelId="{9CAE7D1C-123D-4F25-87AA-3FFB7D584220}" type="sibTrans" cxnId="{B31A26A9-4AC2-4DA5-AB7A-CCA336FD8EB0}">
      <dgm:prSet/>
      <dgm:spPr/>
      <dgm:t>
        <a:bodyPr/>
        <a:lstStyle/>
        <a:p>
          <a:endParaRPr lang="es-PE" sz="2000"/>
        </a:p>
      </dgm:t>
    </dgm:pt>
    <dgm:pt modelId="{DEB3765A-518B-4892-AE9F-4C29B42F93C7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El Estado garantiza el derecho de toda persona a la libertad de religión</a:t>
          </a:r>
        </a:p>
      </dgm:t>
    </dgm:pt>
    <dgm:pt modelId="{8A990BE1-BC83-4414-952F-5C6812BC103C}" type="parTrans" cxnId="{0E17270E-D2AC-4201-AD25-C3214C5383F5}">
      <dgm:prSet/>
      <dgm:spPr/>
      <dgm:t>
        <a:bodyPr/>
        <a:lstStyle/>
        <a:p>
          <a:endParaRPr lang="es-PE" sz="2000"/>
        </a:p>
      </dgm:t>
    </dgm:pt>
    <dgm:pt modelId="{7DF973AA-4D1C-4F67-9102-EB7E1C000D1F}" type="sibTrans" cxnId="{0E17270E-D2AC-4201-AD25-C3214C5383F5}">
      <dgm:prSet/>
      <dgm:spPr/>
      <dgm:t>
        <a:bodyPr/>
        <a:lstStyle/>
        <a:p>
          <a:endParaRPr lang="es-PE" sz="2000"/>
        </a:p>
      </dgm:t>
    </dgm:pt>
    <dgm:pt modelId="{C7DEAD84-4898-46E5-BBDF-C90A00BF3DF3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El ejercicio público y privado de este derecho es libre.</a:t>
          </a:r>
        </a:p>
      </dgm:t>
    </dgm:pt>
    <dgm:pt modelId="{4A73E00C-7093-4EDC-BB98-383B456F626E}" type="parTrans" cxnId="{53394254-16E4-4B92-97F0-980333909943}">
      <dgm:prSet/>
      <dgm:spPr/>
      <dgm:t>
        <a:bodyPr/>
        <a:lstStyle/>
        <a:p>
          <a:endParaRPr lang="es-PE" sz="2000"/>
        </a:p>
      </dgm:t>
    </dgm:pt>
    <dgm:pt modelId="{4E3207FB-F585-42FC-A41B-41F55D2D25BA}" type="sibTrans" cxnId="{53394254-16E4-4B92-97F0-980333909943}">
      <dgm:prSet/>
      <dgm:spPr/>
      <dgm:t>
        <a:bodyPr/>
        <a:lstStyle/>
        <a:p>
          <a:endParaRPr lang="es-PE" sz="2000"/>
        </a:p>
      </dgm:t>
    </dgm:pt>
    <dgm:pt modelId="{17484AB9-ABDB-41AB-B69D-16180613AD13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Único límite:</a:t>
          </a:r>
        </a:p>
      </dgm:t>
    </dgm:pt>
    <dgm:pt modelId="{380FF65A-A95C-4539-8374-C0870B38558E}" type="parTrans" cxnId="{15C5A5FB-C2D1-483A-9DC9-9F4C4EDF62BC}">
      <dgm:prSet/>
      <dgm:spPr/>
      <dgm:t>
        <a:bodyPr/>
        <a:lstStyle/>
        <a:p>
          <a:endParaRPr lang="es-PE" sz="2000"/>
        </a:p>
      </dgm:t>
    </dgm:pt>
    <dgm:pt modelId="{F03132B2-7D73-4A9A-9325-90E817CA8634}" type="sibTrans" cxnId="{15C5A5FB-C2D1-483A-9DC9-9F4C4EDF62BC}">
      <dgm:prSet/>
      <dgm:spPr/>
      <dgm:t>
        <a:bodyPr/>
        <a:lstStyle/>
        <a:p>
          <a:endParaRPr lang="es-PE" sz="2000"/>
        </a:p>
      </dgm:t>
    </dgm:pt>
    <dgm:pt modelId="{B403979D-9278-4906-87FC-15DCB3C5FA6B}">
      <dgm:prSet custT="1"/>
      <dgm:spPr/>
      <dgm:t>
        <a:bodyPr/>
        <a:lstStyle/>
        <a:p>
          <a:pPr rtl="0">
            <a:buFont typeface="Wingdings" panose="05000000000000000000" pitchFamily="2" charset="2"/>
            <a:buChar char="ü"/>
          </a:pPr>
          <a:r>
            <a:rPr lang="es-PE" sz="1600" dirty="0"/>
            <a:t>la protección del derecho de los demás al ejercicio de sus libertades públicas y derechos fundamentales</a:t>
          </a:r>
        </a:p>
      </dgm:t>
    </dgm:pt>
    <dgm:pt modelId="{5850DD82-0152-46C4-AE37-FF8890D9F351}" type="parTrans" cxnId="{5834AB86-1174-4D54-BD06-21A06BD9699A}">
      <dgm:prSet/>
      <dgm:spPr/>
      <dgm:t>
        <a:bodyPr/>
        <a:lstStyle/>
        <a:p>
          <a:endParaRPr lang="es-PE" sz="2000"/>
        </a:p>
      </dgm:t>
    </dgm:pt>
    <dgm:pt modelId="{9038DC1E-D9D7-47CC-8030-F3AA22C26BA4}" type="sibTrans" cxnId="{5834AB86-1174-4D54-BD06-21A06BD9699A}">
      <dgm:prSet/>
      <dgm:spPr/>
      <dgm:t>
        <a:bodyPr/>
        <a:lstStyle/>
        <a:p>
          <a:endParaRPr lang="es-PE" sz="2000"/>
        </a:p>
      </dgm:t>
    </dgm:pt>
    <dgm:pt modelId="{83853CCC-39A5-4BD5-87B0-196597D8D299}">
      <dgm:prSet custT="1"/>
      <dgm:spPr/>
      <dgm:t>
        <a:bodyPr/>
        <a:lstStyle/>
        <a:p>
          <a:pPr rtl="0">
            <a:buFont typeface="Wingdings" panose="05000000000000000000" pitchFamily="2" charset="2"/>
            <a:buChar char="ü"/>
          </a:pPr>
          <a:r>
            <a:rPr lang="es-PE" sz="1600" dirty="0"/>
            <a:t>la protección del orden, la salud y moral públicos.</a:t>
          </a:r>
        </a:p>
      </dgm:t>
    </dgm:pt>
    <dgm:pt modelId="{269B605B-D8CA-47D9-B05E-E6CB08115114}" type="parTrans" cxnId="{4E14299C-5F28-4921-87B7-2C77D3CD7463}">
      <dgm:prSet/>
      <dgm:spPr/>
      <dgm:t>
        <a:bodyPr/>
        <a:lstStyle/>
        <a:p>
          <a:endParaRPr lang="es-PE" sz="2000"/>
        </a:p>
      </dgm:t>
    </dgm:pt>
    <dgm:pt modelId="{DDB0434C-FD92-46E0-92CF-90BFA20B465F}" type="sibTrans" cxnId="{4E14299C-5F28-4921-87B7-2C77D3CD7463}">
      <dgm:prSet/>
      <dgm:spPr/>
      <dgm:t>
        <a:bodyPr/>
        <a:lstStyle/>
        <a:p>
          <a:endParaRPr lang="es-PE" sz="2000"/>
        </a:p>
      </dgm:t>
    </dgm:pt>
    <dgm:pt modelId="{DBC3D497-409D-47D2-BAB0-D7DC01C3E3AD}">
      <dgm:prSet custT="1"/>
      <dgm:spPr/>
      <dgm:t>
        <a:bodyPr/>
        <a:lstStyle/>
        <a:p>
          <a:pPr rtl="0"/>
          <a:r>
            <a:rPr lang="es-PE" sz="1800" dirty="0"/>
            <a:t>DERECHO A LA IGUALDAD</a:t>
          </a:r>
        </a:p>
      </dgm:t>
    </dgm:pt>
    <dgm:pt modelId="{F997ECF7-B41A-4633-8672-7A1CDC724EEA}" type="parTrans" cxnId="{869AA685-F56E-4437-931C-A9AF58F33E6A}">
      <dgm:prSet/>
      <dgm:spPr/>
      <dgm:t>
        <a:bodyPr/>
        <a:lstStyle/>
        <a:p>
          <a:endParaRPr lang="es-PE" sz="2000"/>
        </a:p>
      </dgm:t>
    </dgm:pt>
    <dgm:pt modelId="{E571FC16-1FA6-4011-A1CB-7510435E1FB7}" type="sibTrans" cxnId="{869AA685-F56E-4437-931C-A9AF58F33E6A}">
      <dgm:prSet/>
      <dgm:spPr/>
      <dgm:t>
        <a:bodyPr/>
        <a:lstStyle/>
        <a:p>
          <a:endParaRPr lang="es-PE" sz="2000"/>
        </a:p>
      </dgm:t>
    </dgm:pt>
    <dgm:pt modelId="{651D82CE-2A51-4A25-8C17-4214572AEFD2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Toda persona natural es igual ante la ley. </a:t>
          </a:r>
        </a:p>
      </dgm:t>
    </dgm:pt>
    <dgm:pt modelId="{14D8D603-1F58-44CC-976C-54BB9D0AAA70}" type="parTrans" cxnId="{D4780788-D5D6-4B90-B7BD-38E824912EE8}">
      <dgm:prSet/>
      <dgm:spPr/>
      <dgm:t>
        <a:bodyPr/>
        <a:lstStyle/>
        <a:p>
          <a:endParaRPr lang="es-PE" sz="2000"/>
        </a:p>
      </dgm:t>
    </dgm:pt>
    <dgm:pt modelId="{8345CEF7-F1EE-4D18-BD1B-676BE897F31B}" type="sibTrans" cxnId="{D4780788-D5D6-4B90-B7BD-38E824912EE8}">
      <dgm:prSet/>
      <dgm:spPr/>
      <dgm:t>
        <a:bodyPr/>
        <a:lstStyle/>
        <a:p>
          <a:endParaRPr lang="es-PE" sz="2000"/>
        </a:p>
      </dgm:t>
    </dgm:pt>
    <dgm:pt modelId="{1AF71F5A-A538-4679-8B18-553719992BB4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Se prohíbe toda acción u omisión que discrimine a una persona en razón de sus creencias religiosas.</a:t>
          </a:r>
        </a:p>
      </dgm:t>
    </dgm:pt>
    <dgm:pt modelId="{F0F211E0-3673-4C0C-AEE7-F15A7C0B89E9}" type="parTrans" cxnId="{3E082791-53E3-4D27-9C2B-2AC9CE605577}">
      <dgm:prSet/>
      <dgm:spPr/>
      <dgm:t>
        <a:bodyPr/>
        <a:lstStyle/>
        <a:p>
          <a:endParaRPr lang="es-PE" sz="2000"/>
        </a:p>
      </dgm:t>
    </dgm:pt>
    <dgm:pt modelId="{B8165DAD-127F-49BE-8EB8-1B3FA6BF2DA3}" type="sibTrans" cxnId="{3E082791-53E3-4D27-9C2B-2AC9CE605577}">
      <dgm:prSet/>
      <dgm:spPr/>
      <dgm:t>
        <a:bodyPr/>
        <a:lstStyle/>
        <a:p>
          <a:endParaRPr lang="es-PE" sz="2000"/>
        </a:p>
      </dgm:t>
    </dgm:pt>
    <dgm:pt modelId="{2F22EB02-472B-4351-B662-375EC20D4C82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El Estado reconoce la diversidad de las entidades religiosas. </a:t>
          </a:r>
        </a:p>
      </dgm:t>
    </dgm:pt>
    <dgm:pt modelId="{D460E267-9FF4-4238-B0FE-27216375C841}" type="parTrans" cxnId="{E31D5D49-90A4-4787-AD9C-A24546BEE522}">
      <dgm:prSet/>
      <dgm:spPr/>
      <dgm:t>
        <a:bodyPr/>
        <a:lstStyle/>
        <a:p>
          <a:endParaRPr lang="es-PE" sz="2000"/>
        </a:p>
      </dgm:t>
    </dgm:pt>
    <dgm:pt modelId="{9D038901-E1C4-4204-AB3A-D64A400AFCCE}" type="sibTrans" cxnId="{E31D5D49-90A4-4787-AD9C-A24546BEE522}">
      <dgm:prSet/>
      <dgm:spPr/>
      <dgm:t>
        <a:bodyPr/>
        <a:lstStyle/>
        <a:p>
          <a:endParaRPr lang="es-PE" sz="2000"/>
        </a:p>
      </dgm:t>
    </dgm:pt>
    <dgm:pt modelId="{E2869B81-8006-4C25-9366-B80B30899E9F}">
      <dgm:prSet custT="1"/>
      <dgm:spPr/>
      <dgm:t>
        <a:bodyPr/>
        <a:lstStyle/>
        <a:p>
          <a:pPr rtl="0">
            <a:buFont typeface="Wingdings" panose="05000000000000000000" pitchFamily="2" charset="2"/>
            <a:buChar char="Ø"/>
          </a:pPr>
          <a:r>
            <a:rPr lang="es-PE" sz="1600" dirty="0"/>
            <a:t>En igualdad de condiciones, gozan de los mismos derechos, obligaciones y beneficios</a:t>
          </a:r>
        </a:p>
      </dgm:t>
    </dgm:pt>
    <dgm:pt modelId="{122F1713-4230-4C59-98C9-9167B9A54566}" type="parTrans" cxnId="{47ECD559-7FFF-47BC-BE66-ACB764A15075}">
      <dgm:prSet/>
      <dgm:spPr/>
      <dgm:t>
        <a:bodyPr/>
        <a:lstStyle/>
        <a:p>
          <a:endParaRPr lang="es-PE" sz="2000"/>
        </a:p>
      </dgm:t>
    </dgm:pt>
    <dgm:pt modelId="{8A80AD97-BD6C-4A3B-87DC-863425AAFFB7}" type="sibTrans" cxnId="{47ECD559-7FFF-47BC-BE66-ACB764A15075}">
      <dgm:prSet/>
      <dgm:spPr/>
      <dgm:t>
        <a:bodyPr/>
        <a:lstStyle/>
        <a:p>
          <a:endParaRPr lang="es-PE" sz="2000"/>
        </a:p>
      </dgm:t>
    </dgm:pt>
    <dgm:pt modelId="{58962ED4-AE6F-4DB6-9AE2-5C5670A7D242}" type="pres">
      <dgm:prSet presAssocID="{CFDFC08B-2F3C-4F6C-871E-FF661E05DE7B}" presName="linearFlow" presStyleCnt="0">
        <dgm:presLayoutVars>
          <dgm:dir/>
          <dgm:animLvl val="lvl"/>
          <dgm:resizeHandles val="exact"/>
        </dgm:presLayoutVars>
      </dgm:prSet>
      <dgm:spPr/>
    </dgm:pt>
    <dgm:pt modelId="{6038C775-7582-456B-9115-5634E650F0E4}" type="pres">
      <dgm:prSet presAssocID="{D428CC9A-5521-474D-BFE9-511D49228FE6}" presName="composite" presStyleCnt="0"/>
      <dgm:spPr/>
    </dgm:pt>
    <dgm:pt modelId="{C5BD0C67-C07E-4D9F-8C0E-DE76C6B6E30B}" type="pres">
      <dgm:prSet presAssocID="{D428CC9A-5521-474D-BFE9-511D49228FE6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C5CC875C-8206-4CFA-B6B7-D9832B64E886}" type="pres">
      <dgm:prSet presAssocID="{D428CC9A-5521-474D-BFE9-511D49228FE6}" presName="descendantText" presStyleLbl="alignAcc1" presStyleIdx="0" presStyleCnt="2" custScaleY="100000">
        <dgm:presLayoutVars>
          <dgm:bulletEnabled val="1"/>
        </dgm:presLayoutVars>
      </dgm:prSet>
      <dgm:spPr/>
    </dgm:pt>
    <dgm:pt modelId="{7F0AF594-CEEF-45C3-9871-15BB463AB95C}" type="pres">
      <dgm:prSet presAssocID="{9CAE7D1C-123D-4F25-87AA-3FFB7D584220}" presName="sp" presStyleCnt="0"/>
      <dgm:spPr/>
    </dgm:pt>
    <dgm:pt modelId="{6AA5069F-059E-498C-9984-CA103C99F4E7}" type="pres">
      <dgm:prSet presAssocID="{DBC3D497-409D-47D2-BAB0-D7DC01C3E3AD}" presName="composite" presStyleCnt="0"/>
      <dgm:spPr/>
    </dgm:pt>
    <dgm:pt modelId="{5861471D-95CB-46C7-A1A2-2FAEE8961D40}" type="pres">
      <dgm:prSet presAssocID="{DBC3D497-409D-47D2-BAB0-D7DC01C3E3A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2F9188A5-CF54-4652-89BA-7B90F5745072}" type="pres">
      <dgm:prSet presAssocID="{DBC3D497-409D-47D2-BAB0-D7DC01C3E3AD}" presName="descendantText" presStyleLbl="alignAcc1" presStyleIdx="1" presStyleCnt="2" custScaleY="113636">
        <dgm:presLayoutVars>
          <dgm:bulletEnabled val="1"/>
        </dgm:presLayoutVars>
      </dgm:prSet>
      <dgm:spPr/>
    </dgm:pt>
  </dgm:ptLst>
  <dgm:cxnLst>
    <dgm:cxn modelId="{0E17270E-D2AC-4201-AD25-C3214C5383F5}" srcId="{D428CC9A-5521-474D-BFE9-511D49228FE6}" destId="{DEB3765A-518B-4892-AE9F-4C29B42F93C7}" srcOrd="0" destOrd="0" parTransId="{8A990BE1-BC83-4414-952F-5C6812BC103C}" sibTransId="{7DF973AA-4D1C-4F67-9102-EB7E1C000D1F}"/>
    <dgm:cxn modelId="{9D70E72D-1078-4E49-A832-B6401DE07D7F}" type="presOf" srcId="{1AF71F5A-A538-4679-8B18-553719992BB4}" destId="{2F9188A5-CF54-4652-89BA-7B90F5745072}" srcOrd="0" destOrd="1" presId="urn:microsoft.com/office/officeart/2005/8/layout/chevron2"/>
    <dgm:cxn modelId="{AE2C1137-AB87-492A-AA9E-B1950B58766E}" type="presOf" srcId="{83853CCC-39A5-4BD5-87B0-196597D8D299}" destId="{C5CC875C-8206-4CFA-B6B7-D9832B64E886}" srcOrd="0" destOrd="4" presId="urn:microsoft.com/office/officeart/2005/8/layout/chevron2"/>
    <dgm:cxn modelId="{EBCEE648-B03E-4D6D-B9CB-F8DD5CBB5820}" type="presOf" srcId="{651D82CE-2A51-4A25-8C17-4214572AEFD2}" destId="{2F9188A5-CF54-4652-89BA-7B90F5745072}" srcOrd="0" destOrd="0" presId="urn:microsoft.com/office/officeart/2005/8/layout/chevron2"/>
    <dgm:cxn modelId="{E31D5D49-90A4-4787-AD9C-A24546BEE522}" srcId="{DBC3D497-409D-47D2-BAB0-D7DC01C3E3AD}" destId="{2F22EB02-472B-4351-B662-375EC20D4C82}" srcOrd="2" destOrd="0" parTransId="{D460E267-9FF4-4238-B0FE-27216375C841}" sibTransId="{9D038901-E1C4-4204-AB3A-D64A400AFCCE}"/>
    <dgm:cxn modelId="{53394254-16E4-4B92-97F0-980333909943}" srcId="{D428CC9A-5521-474D-BFE9-511D49228FE6}" destId="{C7DEAD84-4898-46E5-BBDF-C90A00BF3DF3}" srcOrd="1" destOrd="0" parTransId="{4A73E00C-7093-4EDC-BB98-383B456F626E}" sibTransId="{4E3207FB-F585-42FC-A41B-41F55D2D25BA}"/>
    <dgm:cxn modelId="{47ECD559-7FFF-47BC-BE66-ACB764A15075}" srcId="{DBC3D497-409D-47D2-BAB0-D7DC01C3E3AD}" destId="{E2869B81-8006-4C25-9366-B80B30899E9F}" srcOrd="3" destOrd="0" parTransId="{122F1713-4230-4C59-98C9-9167B9A54566}" sibTransId="{8A80AD97-BD6C-4A3B-87DC-863425AAFFB7}"/>
    <dgm:cxn modelId="{FDA34C7A-A675-4305-ADEE-099A5F2449BD}" type="presOf" srcId="{E2869B81-8006-4C25-9366-B80B30899E9F}" destId="{2F9188A5-CF54-4652-89BA-7B90F5745072}" srcOrd="0" destOrd="3" presId="urn:microsoft.com/office/officeart/2005/8/layout/chevron2"/>
    <dgm:cxn modelId="{0F4CB584-AA3B-4D4A-96CD-C2D9AB39AABD}" type="presOf" srcId="{DBC3D497-409D-47D2-BAB0-D7DC01C3E3AD}" destId="{5861471D-95CB-46C7-A1A2-2FAEE8961D40}" srcOrd="0" destOrd="0" presId="urn:microsoft.com/office/officeart/2005/8/layout/chevron2"/>
    <dgm:cxn modelId="{869AA685-F56E-4437-931C-A9AF58F33E6A}" srcId="{CFDFC08B-2F3C-4F6C-871E-FF661E05DE7B}" destId="{DBC3D497-409D-47D2-BAB0-D7DC01C3E3AD}" srcOrd="1" destOrd="0" parTransId="{F997ECF7-B41A-4633-8672-7A1CDC724EEA}" sibTransId="{E571FC16-1FA6-4011-A1CB-7510435E1FB7}"/>
    <dgm:cxn modelId="{5834AB86-1174-4D54-BD06-21A06BD9699A}" srcId="{17484AB9-ABDB-41AB-B69D-16180613AD13}" destId="{B403979D-9278-4906-87FC-15DCB3C5FA6B}" srcOrd="0" destOrd="0" parTransId="{5850DD82-0152-46C4-AE37-FF8890D9F351}" sibTransId="{9038DC1E-D9D7-47CC-8030-F3AA22C26BA4}"/>
    <dgm:cxn modelId="{D4780788-D5D6-4B90-B7BD-38E824912EE8}" srcId="{DBC3D497-409D-47D2-BAB0-D7DC01C3E3AD}" destId="{651D82CE-2A51-4A25-8C17-4214572AEFD2}" srcOrd="0" destOrd="0" parTransId="{14D8D603-1F58-44CC-976C-54BB9D0AAA70}" sibTransId="{8345CEF7-F1EE-4D18-BD1B-676BE897F31B}"/>
    <dgm:cxn modelId="{3E082791-53E3-4D27-9C2B-2AC9CE605577}" srcId="{DBC3D497-409D-47D2-BAB0-D7DC01C3E3AD}" destId="{1AF71F5A-A538-4679-8B18-553719992BB4}" srcOrd="1" destOrd="0" parTransId="{F0F211E0-3673-4C0C-AEE7-F15A7C0B89E9}" sibTransId="{B8165DAD-127F-49BE-8EB8-1B3FA6BF2DA3}"/>
    <dgm:cxn modelId="{44D84494-709A-49F9-B985-80B28D447EFD}" type="presOf" srcId="{CFDFC08B-2F3C-4F6C-871E-FF661E05DE7B}" destId="{58962ED4-AE6F-4DB6-9AE2-5C5670A7D242}" srcOrd="0" destOrd="0" presId="urn:microsoft.com/office/officeart/2005/8/layout/chevron2"/>
    <dgm:cxn modelId="{4E14299C-5F28-4921-87B7-2C77D3CD7463}" srcId="{17484AB9-ABDB-41AB-B69D-16180613AD13}" destId="{83853CCC-39A5-4BD5-87B0-196597D8D299}" srcOrd="1" destOrd="0" parTransId="{269B605B-D8CA-47D9-B05E-E6CB08115114}" sibTransId="{DDB0434C-FD92-46E0-92CF-90BFA20B465F}"/>
    <dgm:cxn modelId="{A72F09A7-C994-4F7E-B823-00D4BD9ACD90}" type="presOf" srcId="{2F22EB02-472B-4351-B662-375EC20D4C82}" destId="{2F9188A5-CF54-4652-89BA-7B90F5745072}" srcOrd="0" destOrd="2" presId="urn:microsoft.com/office/officeart/2005/8/layout/chevron2"/>
    <dgm:cxn modelId="{B31A26A9-4AC2-4DA5-AB7A-CCA336FD8EB0}" srcId="{CFDFC08B-2F3C-4F6C-871E-FF661E05DE7B}" destId="{D428CC9A-5521-474D-BFE9-511D49228FE6}" srcOrd="0" destOrd="0" parTransId="{FF595BC3-D70D-434A-AF50-7CF3C0B26264}" sibTransId="{9CAE7D1C-123D-4F25-87AA-3FFB7D584220}"/>
    <dgm:cxn modelId="{EDB5ACB5-4F16-45D5-9F17-267BEF1B07BE}" type="presOf" srcId="{B403979D-9278-4906-87FC-15DCB3C5FA6B}" destId="{C5CC875C-8206-4CFA-B6B7-D9832B64E886}" srcOrd="0" destOrd="3" presId="urn:microsoft.com/office/officeart/2005/8/layout/chevron2"/>
    <dgm:cxn modelId="{A2B8C2B6-CFBE-4FEB-967D-E5A8F5D19713}" type="presOf" srcId="{DEB3765A-518B-4892-AE9F-4C29B42F93C7}" destId="{C5CC875C-8206-4CFA-B6B7-D9832B64E886}" srcOrd="0" destOrd="0" presId="urn:microsoft.com/office/officeart/2005/8/layout/chevron2"/>
    <dgm:cxn modelId="{376BDDCE-7A59-48EC-A488-075827986863}" type="presOf" srcId="{D428CC9A-5521-474D-BFE9-511D49228FE6}" destId="{C5BD0C67-C07E-4D9F-8C0E-DE76C6B6E30B}" srcOrd="0" destOrd="0" presId="urn:microsoft.com/office/officeart/2005/8/layout/chevron2"/>
    <dgm:cxn modelId="{106D9BD9-E410-4762-93C4-D7B74840B0A3}" type="presOf" srcId="{C7DEAD84-4898-46E5-BBDF-C90A00BF3DF3}" destId="{C5CC875C-8206-4CFA-B6B7-D9832B64E886}" srcOrd="0" destOrd="1" presId="urn:microsoft.com/office/officeart/2005/8/layout/chevron2"/>
    <dgm:cxn modelId="{4292DDEF-9A8E-4A20-97AC-281003F475A9}" type="presOf" srcId="{17484AB9-ABDB-41AB-B69D-16180613AD13}" destId="{C5CC875C-8206-4CFA-B6B7-D9832B64E886}" srcOrd="0" destOrd="2" presId="urn:microsoft.com/office/officeart/2005/8/layout/chevron2"/>
    <dgm:cxn modelId="{15C5A5FB-C2D1-483A-9DC9-9F4C4EDF62BC}" srcId="{D428CC9A-5521-474D-BFE9-511D49228FE6}" destId="{17484AB9-ABDB-41AB-B69D-16180613AD13}" srcOrd="2" destOrd="0" parTransId="{380FF65A-A95C-4539-8374-C0870B38558E}" sibTransId="{F03132B2-7D73-4A9A-9325-90E817CA8634}"/>
    <dgm:cxn modelId="{AA9D5731-EC39-4517-8BDE-D6663C362054}" type="presParOf" srcId="{58962ED4-AE6F-4DB6-9AE2-5C5670A7D242}" destId="{6038C775-7582-456B-9115-5634E650F0E4}" srcOrd="0" destOrd="0" presId="urn:microsoft.com/office/officeart/2005/8/layout/chevron2"/>
    <dgm:cxn modelId="{0B3587B3-3A91-400B-871A-A21D82EEB178}" type="presParOf" srcId="{6038C775-7582-456B-9115-5634E650F0E4}" destId="{C5BD0C67-C07E-4D9F-8C0E-DE76C6B6E30B}" srcOrd="0" destOrd="0" presId="urn:microsoft.com/office/officeart/2005/8/layout/chevron2"/>
    <dgm:cxn modelId="{F5784474-F7A0-4CBB-B498-3BD8EB61C3BC}" type="presParOf" srcId="{6038C775-7582-456B-9115-5634E650F0E4}" destId="{C5CC875C-8206-4CFA-B6B7-D9832B64E886}" srcOrd="1" destOrd="0" presId="urn:microsoft.com/office/officeart/2005/8/layout/chevron2"/>
    <dgm:cxn modelId="{EF9966FD-F039-43A9-91DE-8FE61769A6BC}" type="presParOf" srcId="{58962ED4-AE6F-4DB6-9AE2-5C5670A7D242}" destId="{7F0AF594-CEEF-45C3-9871-15BB463AB95C}" srcOrd="1" destOrd="0" presId="urn:microsoft.com/office/officeart/2005/8/layout/chevron2"/>
    <dgm:cxn modelId="{91163EE7-D12B-4221-8B59-905D9BE2E447}" type="presParOf" srcId="{58962ED4-AE6F-4DB6-9AE2-5C5670A7D242}" destId="{6AA5069F-059E-498C-9984-CA103C99F4E7}" srcOrd="2" destOrd="0" presId="urn:microsoft.com/office/officeart/2005/8/layout/chevron2"/>
    <dgm:cxn modelId="{D1FBB307-639F-4A93-9CC6-51F573BC8204}" type="presParOf" srcId="{6AA5069F-059E-498C-9984-CA103C99F4E7}" destId="{5861471D-95CB-46C7-A1A2-2FAEE8961D40}" srcOrd="0" destOrd="0" presId="urn:microsoft.com/office/officeart/2005/8/layout/chevron2"/>
    <dgm:cxn modelId="{A2F04D7C-1A0E-4A53-84C7-9BE3B8924F92}" type="presParOf" srcId="{6AA5069F-059E-498C-9984-CA103C99F4E7}" destId="{2F9188A5-CF54-4652-89BA-7B90F57450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7F66A8E-9F0A-45D3-AC2E-DA51F9FD34A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8D77A2C1-DB82-430A-851C-265CA3A271EB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PE" dirty="0"/>
            <a:t>Son las iglesias, confesiones o comunidades religiosas integradas por personas naturales que profesan, practican, enseñan y difunden una determinada fe. </a:t>
          </a:r>
        </a:p>
      </dgm:t>
    </dgm:pt>
    <dgm:pt modelId="{ED19CC1A-5FE8-4FD2-BC88-F608A7E30F2F}" type="parTrans" cxnId="{7114E953-9F09-411C-B293-C6025583A668}">
      <dgm:prSet/>
      <dgm:spPr/>
      <dgm:t>
        <a:bodyPr/>
        <a:lstStyle/>
        <a:p>
          <a:endParaRPr lang="es-PE"/>
        </a:p>
      </dgm:t>
    </dgm:pt>
    <dgm:pt modelId="{B8C3E6E4-6127-47D5-8369-A1264269861B}" type="sibTrans" cxnId="{7114E953-9F09-411C-B293-C6025583A668}">
      <dgm:prSet/>
      <dgm:spPr/>
      <dgm:t>
        <a:bodyPr/>
        <a:lstStyle/>
        <a:p>
          <a:endParaRPr lang="es-PE"/>
        </a:p>
      </dgm:t>
    </dgm:pt>
    <dgm:pt modelId="{9FBA08E1-2DF3-4E71-9B63-B4735F2A7936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PE" dirty="0"/>
            <a:t>Las entidades cuentan con credo, escrituras sagradas, doctrina moral, culto, organización y ministerios propios. </a:t>
          </a:r>
        </a:p>
      </dgm:t>
    </dgm:pt>
    <dgm:pt modelId="{582A908E-E928-490D-96EC-3784F5B85990}" type="parTrans" cxnId="{6FDAA298-A6A8-49F9-9596-E27667060F82}">
      <dgm:prSet/>
      <dgm:spPr/>
      <dgm:t>
        <a:bodyPr/>
        <a:lstStyle/>
        <a:p>
          <a:endParaRPr lang="es-PE"/>
        </a:p>
      </dgm:t>
    </dgm:pt>
    <dgm:pt modelId="{A35E152A-1941-4CE4-A60C-32E76A45D224}" type="sibTrans" cxnId="{6FDAA298-A6A8-49F9-9596-E27667060F82}">
      <dgm:prSet/>
      <dgm:spPr/>
      <dgm:t>
        <a:bodyPr/>
        <a:lstStyle/>
        <a:p>
          <a:endParaRPr lang="es-PE"/>
        </a:p>
      </dgm:t>
    </dgm:pt>
    <dgm:pt modelId="{4E47F3E0-558C-4300-BB30-B04C69C08C5A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PE"/>
            <a:t>(Artículo 5 de la Ley 29365, Ley de Libertad Religiosa)</a:t>
          </a:r>
        </a:p>
      </dgm:t>
    </dgm:pt>
    <dgm:pt modelId="{0413EECA-6AED-4A1A-A45E-A43F104EE58D}" type="parTrans" cxnId="{F0739BA7-A526-4DBB-B867-067353B2F5B4}">
      <dgm:prSet/>
      <dgm:spPr/>
      <dgm:t>
        <a:bodyPr/>
        <a:lstStyle/>
        <a:p>
          <a:endParaRPr lang="es-PE"/>
        </a:p>
      </dgm:t>
    </dgm:pt>
    <dgm:pt modelId="{36A12FAA-5552-4126-8126-C897418B9C25}" type="sibTrans" cxnId="{F0739BA7-A526-4DBB-B867-067353B2F5B4}">
      <dgm:prSet/>
      <dgm:spPr/>
      <dgm:t>
        <a:bodyPr/>
        <a:lstStyle/>
        <a:p>
          <a:endParaRPr lang="es-PE"/>
        </a:p>
      </dgm:t>
    </dgm:pt>
    <dgm:pt modelId="{3DD8E20F-75D2-40D2-9242-0BE84921518F}" type="pres">
      <dgm:prSet presAssocID="{B7F66A8E-9F0A-45D3-AC2E-DA51F9FD34A6}" presName="Name0" presStyleCnt="0">
        <dgm:presLayoutVars>
          <dgm:dir/>
          <dgm:resizeHandles val="exact"/>
        </dgm:presLayoutVars>
      </dgm:prSet>
      <dgm:spPr/>
    </dgm:pt>
    <dgm:pt modelId="{3846EEC3-6131-4B9E-80F3-65DBA2C03515}" type="pres">
      <dgm:prSet presAssocID="{8D77A2C1-DB82-430A-851C-265CA3A271EB}" presName="node" presStyleLbl="node1" presStyleIdx="0" presStyleCnt="3">
        <dgm:presLayoutVars>
          <dgm:bulletEnabled val="1"/>
        </dgm:presLayoutVars>
      </dgm:prSet>
      <dgm:spPr/>
    </dgm:pt>
    <dgm:pt modelId="{0E0B5ECB-8483-41D3-B23F-808F8D4FA013}" type="pres">
      <dgm:prSet presAssocID="{B8C3E6E4-6127-47D5-8369-A1264269861B}" presName="sibTrans" presStyleLbl="sibTrans2D1" presStyleIdx="0" presStyleCnt="2"/>
      <dgm:spPr/>
    </dgm:pt>
    <dgm:pt modelId="{EF37D30C-3338-4F10-A136-210D44834F20}" type="pres">
      <dgm:prSet presAssocID="{B8C3E6E4-6127-47D5-8369-A1264269861B}" presName="connectorText" presStyleLbl="sibTrans2D1" presStyleIdx="0" presStyleCnt="2"/>
      <dgm:spPr/>
    </dgm:pt>
    <dgm:pt modelId="{0C6C1728-9194-4727-B99F-8C6C8269CB61}" type="pres">
      <dgm:prSet presAssocID="{9FBA08E1-2DF3-4E71-9B63-B4735F2A7936}" presName="node" presStyleLbl="node1" presStyleIdx="1" presStyleCnt="3">
        <dgm:presLayoutVars>
          <dgm:bulletEnabled val="1"/>
        </dgm:presLayoutVars>
      </dgm:prSet>
      <dgm:spPr/>
    </dgm:pt>
    <dgm:pt modelId="{53D79B28-870D-4898-BE1C-ED362BE7F9A1}" type="pres">
      <dgm:prSet presAssocID="{A35E152A-1941-4CE4-A60C-32E76A45D224}" presName="sibTrans" presStyleLbl="sibTrans2D1" presStyleIdx="1" presStyleCnt="2"/>
      <dgm:spPr/>
    </dgm:pt>
    <dgm:pt modelId="{EBEFD514-A1AA-4546-A901-FF49ADB7E09B}" type="pres">
      <dgm:prSet presAssocID="{A35E152A-1941-4CE4-A60C-32E76A45D224}" presName="connectorText" presStyleLbl="sibTrans2D1" presStyleIdx="1" presStyleCnt="2"/>
      <dgm:spPr/>
    </dgm:pt>
    <dgm:pt modelId="{6E164F5E-9791-45EF-934A-239B07501992}" type="pres">
      <dgm:prSet presAssocID="{4E47F3E0-558C-4300-BB30-B04C69C08C5A}" presName="node" presStyleLbl="node1" presStyleIdx="2" presStyleCnt="3">
        <dgm:presLayoutVars>
          <dgm:bulletEnabled val="1"/>
        </dgm:presLayoutVars>
      </dgm:prSet>
      <dgm:spPr/>
    </dgm:pt>
  </dgm:ptLst>
  <dgm:cxnLst>
    <dgm:cxn modelId="{BA846D21-89A7-4EF1-AB9E-0F6AE6E69C59}" type="presOf" srcId="{A35E152A-1941-4CE4-A60C-32E76A45D224}" destId="{53D79B28-870D-4898-BE1C-ED362BE7F9A1}" srcOrd="0" destOrd="0" presId="urn:microsoft.com/office/officeart/2005/8/layout/process1"/>
    <dgm:cxn modelId="{63CF3A23-EAC7-4164-BC41-EBEECE020AE3}" type="presOf" srcId="{B7F66A8E-9F0A-45D3-AC2E-DA51F9FD34A6}" destId="{3DD8E20F-75D2-40D2-9242-0BE84921518F}" srcOrd="0" destOrd="0" presId="urn:microsoft.com/office/officeart/2005/8/layout/process1"/>
    <dgm:cxn modelId="{29F3973A-DADB-4E68-A2D8-056C914D672D}" type="presOf" srcId="{B8C3E6E4-6127-47D5-8369-A1264269861B}" destId="{0E0B5ECB-8483-41D3-B23F-808F8D4FA013}" srcOrd="0" destOrd="0" presId="urn:microsoft.com/office/officeart/2005/8/layout/process1"/>
    <dgm:cxn modelId="{A385026E-4164-4F1F-8F1F-9A94A67CE742}" type="presOf" srcId="{B8C3E6E4-6127-47D5-8369-A1264269861B}" destId="{EF37D30C-3338-4F10-A136-210D44834F20}" srcOrd="1" destOrd="0" presId="urn:microsoft.com/office/officeart/2005/8/layout/process1"/>
    <dgm:cxn modelId="{7114E953-9F09-411C-B293-C6025583A668}" srcId="{B7F66A8E-9F0A-45D3-AC2E-DA51F9FD34A6}" destId="{8D77A2C1-DB82-430A-851C-265CA3A271EB}" srcOrd="0" destOrd="0" parTransId="{ED19CC1A-5FE8-4FD2-BC88-F608A7E30F2F}" sibTransId="{B8C3E6E4-6127-47D5-8369-A1264269861B}"/>
    <dgm:cxn modelId="{0642945A-D95B-48B5-B046-893195B4E32E}" type="presOf" srcId="{8D77A2C1-DB82-430A-851C-265CA3A271EB}" destId="{3846EEC3-6131-4B9E-80F3-65DBA2C03515}" srcOrd="0" destOrd="0" presId="urn:microsoft.com/office/officeart/2005/8/layout/process1"/>
    <dgm:cxn modelId="{6FDAA298-A6A8-49F9-9596-E27667060F82}" srcId="{B7F66A8E-9F0A-45D3-AC2E-DA51F9FD34A6}" destId="{9FBA08E1-2DF3-4E71-9B63-B4735F2A7936}" srcOrd="1" destOrd="0" parTransId="{582A908E-E928-490D-96EC-3784F5B85990}" sibTransId="{A35E152A-1941-4CE4-A60C-32E76A45D224}"/>
    <dgm:cxn modelId="{F0739BA7-A526-4DBB-B867-067353B2F5B4}" srcId="{B7F66A8E-9F0A-45D3-AC2E-DA51F9FD34A6}" destId="{4E47F3E0-558C-4300-BB30-B04C69C08C5A}" srcOrd="2" destOrd="0" parTransId="{0413EECA-6AED-4A1A-A45E-A43F104EE58D}" sibTransId="{36A12FAA-5552-4126-8126-C897418B9C25}"/>
    <dgm:cxn modelId="{54334EAC-C57F-4D94-99C5-878996560FC1}" type="presOf" srcId="{4E47F3E0-558C-4300-BB30-B04C69C08C5A}" destId="{6E164F5E-9791-45EF-934A-239B07501992}" srcOrd="0" destOrd="0" presId="urn:microsoft.com/office/officeart/2005/8/layout/process1"/>
    <dgm:cxn modelId="{4D752CC0-8D94-4B54-BD61-3DC3B5582919}" type="presOf" srcId="{9FBA08E1-2DF3-4E71-9B63-B4735F2A7936}" destId="{0C6C1728-9194-4727-B99F-8C6C8269CB61}" srcOrd="0" destOrd="0" presId="urn:microsoft.com/office/officeart/2005/8/layout/process1"/>
    <dgm:cxn modelId="{C74B31DC-B378-4572-A4F5-5C19C491780B}" type="presOf" srcId="{A35E152A-1941-4CE4-A60C-32E76A45D224}" destId="{EBEFD514-A1AA-4546-A901-FF49ADB7E09B}" srcOrd="1" destOrd="0" presId="urn:microsoft.com/office/officeart/2005/8/layout/process1"/>
    <dgm:cxn modelId="{55ACC709-41F1-468B-B3B6-DF05E6358D34}" type="presParOf" srcId="{3DD8E20F-75D2-40D2-9242-0BE84921518F}" destId="{3846EEC3-6131-4B9E-80F3-65DBA2C03515}" srcOrd="0" destOrd="0" presId="urn:microsoft.com/office/officeart/2005/8/layout/process1"/>
    <dgm:cxn modelId="{3A27B420-6B7B-469D-B45D-65E421773213}" type="presParOf" srcId="{3DD8E20F-75D2-40D2-9242-0BE84921518F}" destId="{0E0B5ECB-8483-41D3-B23F-808F8D4FA013}" srcOrd="1" destOrd="0" presId="urn:microsoft.com/office/officeart/2005/8/layout/process1"/>
    <dgm:cxn modelId="{CCE11761-A918-4106-871C-784EAC14A34F}" type="presParOf" srcId="{0E0B5ECB-8483-41D3-B23F-808F8D4FA013}" destId="{EF37D30C-3338-4F10-A136-210D44834F20}" srcOrd="0" destOrd="0" presId="urn:microsoft.com/office/officeart/2005/8/layout/process1"/>
    <dgm:cxn modelId="{FB59E2A1-E27F-43D0-AAB7-8C4BFC2959AF}" type="presParOf" srcId="{3DD8E20F-75D2-40D2-9242-0BE84921518F}" destId="{0C6C1728-9194-4727-B99F-8C6C8269CB61}" srcOrd="2" destOrd="0" presId="urn:microsoft.com/office/officeart/2005/8/layout/process1"/>
    <dgm:cxn modelId="{43EBFFA3-388C-4547-B407-D5A19A9E4FEE}" type="presParOf" srcId="{3DD8E20F-75D2-40D2-9242-0BE84921518F}" destId="{53D79B28-870D-4898-BE1C-ED362BE7F9A1}" srcOrd="3" destOrd="0" presId="urn:microsoft.com/office/officeart/2005/8/layout/process1"/>
    <dgm:cxn modelId="{00840E5E-6444-4B1C-8758-02FAFB18F4A4}" type="presParOf" srcId="{53D79B28-870D-4898-BE1C-ED362BE7F9A1}" destId="{EBEFD514-A1AA-4546-A901-FF49ADB7E09B}" srcOrd="0" destOrd="0" presId="urn:microsoft.com/office/officeart/2005/8/layout/process1"/>
    <dgm:cxn modelId="{9B8B9E9F-DB9F-4139-8F32-90FE1C00E790}" type="presParOf" srcId="{3DD8E20F-75D2-40D2-9242-0BE84921518F}" destId="{6E164F5E-9791-45EF-934A-239B0750199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FE319FB5-D573-4CE0-B099-4C81D95A93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84843A6F-F182-4232-B3F0-7F43579EDD44}">
      <dgm:prSet custT="1"/>
      <dgm:spPr/>
      <dgm:t>
        <a:bodyPr/>
        <a:lstStyle/>
        <a:p>
          <a:r>
            <a:rPr lang="es-ES" sz="1600" dirty="0"/>
            <a:t>El Estado reconoce la diversidad de las entidades religiosas. </a:t>
          </a:r>
          <a:endParaRPr lang="es-PE" sz="1600" dirty="0"/>
        </a:p>
      </dgm:t>
    </dgm:pt>
    <dgm:pt modelId="{29A34A04-E925-42F3-AC84-6ABEE1AF4734}" type="parTrans" cxnId="{D1B88426-1AC5-45FB-B982-616A2C356B18}">
      <dgm:prSet/>
      <dgm:spPr/>
      <dgm:t>
        <a:bodyPr/>
        <a:lstStyle/>
        <a:p>
          <a:endParaRPr lang="es-PE" sz="2000"/>
        </a:p>
      </dgm:t>
    </dgm:pt>
    <dgm:pt modelId="{F2ACE3A0-2DE2-4A55-B80D-D0B0231A4547}" type="sibTrans" cxnId="{D1B88426-1AC5-45FB-B982-616A2C356B18}">
      <dgm:prSet/>
      <dgm:spPr/>
      <dgm:t>
        <a:bodyPr/>
        <a:lstStyle/>
        <a:p>
          <a:endParaRPr lang="es-PE" sz="2000"/>
        </a:p>
      </dgm:t>
    </dgm:pt>
    <dgm:pt modelId="{4C35FF30-FE25-4F0A-9A91-1CD785C865C2}" type="pres">
      <dgm:prSet presAssocID="{FE319FB5-D573-4CE0-B099-4C81D95A9317}" presName="linear" presStyleCnt="0">
        <dgm:presLayoutVars>
          <dgm:animLvl val="lvl"/>
          <dgm:resizeHandles val="exact"/>
        </dgm:presLayoutVars>
      </dgm:prSet>
      <dgm:spPr/>
    </dgm:pt>
    <dgm:pt modelId="{0AB951DC-3CC9-4D6B-875A-04E83CA3F139}" type="pres">
      <dgm:prSet presAssocID="{84843A6F-F182-4232-B3F0-7F43579EDD4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1B88426-1AC5-45FB-B982-616A2C356B18}" srcId="{FE319FB5-D573-4CE0-B099-4C81D95A9317}" destId="{84843A6F-F182-4232-B3F0-7F43579EDD44}" srcOrd="0" destOrd="0" parTransId="{29A34A04-E925-42F3-AC84-6ABEE1AF4734}" sibTransId="{F2ACE3A0-2DE2-4A55-B80D-D0B0231A4547}"/>
    <dgm:cxn modelId="{6EB04E29-1E4C-4E55-B67F-AB83ECC39BB5}" type="presOf" srcId="{84843A6F-F182-4232-B3F0-7F43579EDD44}" destId="{0AB951DC-3CC9-4D6B-875A-04E83CA3F139}" srcOrd="0" destOrd="0" presId="urn:microsoft.com/office/officeart/2005/8/layout/vList2"/>
    <dgm:cxn modelId="{069BAD6D-0FBC-4141-AE4B-AB1E76E1A892}" type="presOf" srcId="{FE319FB5-D573-4CE0-B099-4C81D95A9317}" destId="{4C35FF30-FE25-4F0A-9A91-1CD785C865C2}" srcOrd="0" destOrd="0" presId="urn:microsoft.com/office/officeart/2005/8/layout/vList2"/>
    <dgm:cxn modelId="{697AD430-BEDB-42FA-8893-9AC47D018428}" type="presParOf" srcId="{4C35FF30-FE25-4F0A-9A91-1CD785C865C2}" destId="{0AB951DC-3CC9-4D6B-875A-04E83CA3F1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546CA092-CB8D-4BE9-82F7-85D3D1E0D2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1D877FD8-9F3D-4208-95E7-575811E62EA4}">
      <dgm:prSet/>
      <dgm:spPr/>
      <dgm:t>
        <a:bodyPr/>
        <a:lstStyle/>
        <a:p>
          <a:r>
            <a:rPr lang="es-ES" sz="1500" dirty="0"/>
            <a:t>Todas las religiones se encuentran en </a:t>
          </a:r>
          <a:r>
            <a:rPr lang="es-ES" dirty="0"/>
            <a:t>igualdad</a:t>
          </a:r>
          <a:r>
            <a:rPr lang="es-ES" sz="1500" dirty="0"/>
            <a:t> de condiciones, </a:t>
          </a:r>
          <a:r>
            <a:rPr lang="es-ES" sz="1600" dirty="0"/>
            <a:t>gozan</a:t>
          </a:r>
          <a:r>
            <a:rPr lang="es-ES" sz="1500" dirty="0"/>
            <a:t> de los mismos derechos, obligaciones y beneficios.</a:t>
          </a:r>
          <a:endParaRPr lang="es-PE" sz="1500" dirty="0"/>
        </a:p>
      </dgm:t>
    </dgm:pt>
    <dgm:pt modelId="{E3CBCF35-ADFD-42AE-8B1D-F624BC2198C9}" type="parTrans" cxnId="{16FFDC47-B12F-4C1D-9F08-0DE30766B327}">
      <dgm:prSet/>
      <dgm:spPr/>
      <dgm:t>
        <a:bodyPr/>
        <a:lstStyle/>
        <a:p>
          <a:endParaRPr lang="es-PE"/>
        </a:p>
      </dgm:t>
    </dgm:pt>
    <dgm:pt modelId="{101C0C99-AD6D-46E6-9412-7E68E5E84150}" type="sibTrans" cxnId="{16FFDC47-B12F-4C1D-9F08-0DE30766B327}">
      <dgm:prSet/>
      <dgm:spPr/>
      <dgm:t>
        <a:bodyPr/>
        <a:lstStyle/>
        <a:p>
          <a:endParaRPr lang="es-PE"/>
        </a:p>
      </dgm:t>
    </dgm:pt>
    <dgm:pt modelId="{3D17069D-6AC6-446B-98C8-C9094EFFF4D7}" type="pres">
      <dgm:prSet presAssocID="{546CA092-CB8D-4BE9-82F7-85D3D1E0D25F}" presName="linear" presStyleCnt="0">
        <dgm:presLayoutVars>
          <dgm:animLvl val="lvl"/>
          <dgm:resizeHandles val="exact"/>
        </dgm:presLayoutVars>
      </dgm:prSet>
      <dgm:spPr/>
    </dgm:pt>
    <dgm:pt modelId="{38793D37-363E-4BC3-9218-553BBD75A9C0}" type="pres">
      <dgm:prSet presAssocID="{1D877FD8-9F3D-4208-95E7-575811E62EA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1FE0017-B622-4692-9FA1-AD7E5F4D5B93}" type="presOf" srcId="{1D877FD8-9F3D-4208-95E7-575811E62EA4}" destId="{38793D37-363E-4BC3-9218-553BBD75A9C0}" srcOrd="0" destOrd="0" presId="urn:microsoft.com/office/officeart/2005/8/layout/vList2"/>
    <dgm:cxn modelId="{16FFDC47-B12F-4C1D-9F08-0DE30766B327}" srcId="{546CA092-CB8D-4BE9-82F7-85D3D1E0D25F}" destId="{1D877FD8-9F3D-4208-95E7-575811E62EA4}" srcOrd="0" destOrd="0" parTransId="{E3CBCF35-ADFD-42AE-8B1D-F624BC2198C9}" sibTransId="{101C0C99-AD6D-46E6-9412-7E68E5E84150}"/>
    <dgm:cxn modelId="{639EF256-AEB0-4B51-A8A0-2B2E06CFC5A8}" type="presOf" srcId="{546CA092-CB8D-4BE9-82F7-85D3D1E0D25F}" destId="{3D17069D-6AC6-446B-98C8-C9094EFFF4D7}" srcOrd="0" destOrd="0" presId="urn:microsoft.com/office/officeart/2005/8/layout/vList2"/>
    <dgm:cxn modelId="{94AD456A-0749-4B57-B250-AF2612655441}" type="presParOf" srcId="{3D17069D-6AC6-446B-98C8-C9094EFFF4D7}" destId="{38793D37-363E-4BC3-9218-553BBD75A9C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7AD6F137-C029-418A-A36C-B0A1E0E6925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893796FE-F41D-4076-A622-394E3DC77C42}">
      <dgm:prSet/>
      <dgm:spPr/>
      <dgm:t>
        <a:bodyPr/>
        <a:lstStyle/>
        <a:p>
          <a:r>
            <a:rPr lang="es-ES"/>
            <a:t>d) Neutralidad de agentes públicos (imparcialidad): garantía de la libertad religiosa.</a:t>
          </a:r>
          <a:endParaRPr lang="es-PE"/>
        </a:p>
      </dgm:t>
    </dgm:pt>
    <dgm:pt modelId="{CE942522-DED5-48E5-BC9C-02362182E50B}" type="parTrans" cxnId="{4B72B1DA-2622-4A3B-BBD0-9946F882C898}">
      <dgm:prSet/>
      <dgm:spPr/>
      <dgm:t>
        <a:bodyPr/>
        <a:lstStyle/>
        <a:p>
          <a:endParaRPr lang="es-PE"/>
        </a:p>
      </dgm:t>
    </dgm:pt>
    <dgm:pt modelId="{AE8C4F9A-1B08-4A65-A96E-458E79FE6542}" type="sibTrans" cxnId="{4B72B1DA-2622-4A3B-BBD0-9946F882C898}">
      <dgm:prSet/>
      <dgm:spPr/>
      <dgm:t>
        <a:bodyPr/>
        <a:lstStyle/>
        <a:p>
          <a:endParaRPr lang="es-PE"/>
        </a:p>
      </dgm:t>
    </dgm:pt>
    <dgm:pt modelId="{26BE5F11-05EA-4862-B295-172EFFE1997E}" type="pres">
      <dgm:prSet presAssocID="{7AD6F137-C029-418A-A36C-B0A1E0E6925F}" presName="vert0" presStyleCnt="0">
        <dgm:presLayoutVars>
          <dgm:dir/>
          <dgm:animOne val="branch"/>
          <dgm:animLvl val="lvl"/>
        </dgm:presLayoutVars>
      </dgm:prSet>
      <dgm:spPr/>
    </dgm:pt>
    <dgm:pt modelId="{5F8D4A58-317B-471B-8EC3-C04D1B4CC6F9}" type="pres">
      <dgm:prSet presAssocID="{893796FE-F41D-4076-A622-394E3DC77C42}" presName="thickLine" presStyleLbl="alignNode1" presStyleIdx="0" presStyleCnt="1"/>
      <dgm:spPr/>
    </dgm:pt>
    <dgm:pt modelId="{86BB5700-32CB-494F-8726-2F176FBB245E}" type="pres">
      <dgm:prSet presAssocID="{893796FE-F41D-4076-A622-394E3DC77C42}" presName="horz1" presStyleCnt="0"/>
      <dgm:spPr/>
    </dgm:pt>
    <dgm:pt modelId="{4E5895AC-3AD4-440C-B0BD-5FF345A0FD78}" type="pres">
      <dgm:prSet presAssocID="{893796FE-F41D-4076-A622-394E3DC77C42}" presName="tx1" presStyleLbl="revTx" presStyleIdx="0" presStyleCnt="1"/>
      <dgm:spPr/>
    </dgm:pt>
    <dgm:pt modelId="{BA3E4FC3-AAD2-4768-B23B-D71C70E439BB}" type="pres">
      <dgm:prSet presAssocID="{893796FE-F41D-4076-A622-394E3DC77C42}" presName="vert1" presStyleCnt="0"/>
      <dgm:spPr/>
    </dgm:pt>
  </dgm:ptLst>
  <dgm:cxnLst>
    <dgm:cxn modelId="{3CEE475F-7C84-4749-A363-20369703AB59}" type="presOf" srcId="{893796FE-F41D-4076-A622-394E3DC77C42}" destId="{4E5895AC-3AD4-440C-B0BD-5FF345A0FD78}" srcOrd="0" destOrd="0" presId="urn:microsoft.com/office/officeart/2008/layout/LinedList"/>
    <dgm:cxn modelId="{4B72B1DA-2622-4A3B-BBD0-9946F882C898}" srcId="{7AD6F137-C029-418A-A36C-B0A1E0E6925F}" destId="{893796FE-F41D-4076-A622-394E3DC77C42}" srcOrd="0" destOrd="0" parTransId="{CE942522-DED5-48E5-BC9C-02362182E50B}" sibTransId="{AE8C4F9A-1B08-4A65-A96E-458E79FE6542}"/>
    <dgm:cxn modelId="{FC95C0F7-C98C-4530-964A-0C9AB5BAF5B7}" type="presOf" srcId="{7AD6F137-C029-418A-A36C-B0A1E0E6925F}" destId="{26BE5F11-05EA-4862-B295-172EFFE1997E}" srcOrd="0" destOrd="0" presId="urn:microsoft.com/office/officeart/2008/layout/LinedList"/>
    <dgm:cxn modelId="{F38540CF-86BA-42E8-A479-FE054C86FE20}" type="presParOf" srcId="{26BE5F11-05EA-4862-B295-172EFFE1997E}" destId="{5F8D4A58-317B-471B-8EC3-C04D1B4CC6F9}" srcOrd="0" destOrd="0" presId="urn:microsoft.com/office/officeart/2008/layout/LinedList"/>
    <dgm:cxn modelId="{D5CDA553-3E6B-4CB3-AE47-15C5076BABAA}" type="presParOf" srcId="{26BE5F11-05EA-4862-B295-172EFFE1997E}" destId="{86BB5700-32CB-494F-8726-2F176FBB245E}" srcOrd="1" destOrd="0" presId="urn:microsoft.com/office/officeart/2008/layout/LinedList"/>
    <dgm:cxn modelId="{1FF29FBB-3D2C-40B3-88DD-F7AB6E149248}" type="presParOf" srcId="{86BB5700-32CB-494F-8726-2F176FBB245E}" destId="{4E5895AC-3AD4-440C-B0BD-5FF345A0FD78}" srcOrd="0" destOrd="0" presId="urn:microsoft.com/office/officeart/2008/layout/LinedList"/>
    <dgm:cxn modelId="{61685AAF-B40C-4164-8A41-1C82F1BA2696}" type="presParOf" srcId="{86BB5700-32CB-494F-8726-2F176FBB245E}" destId="{BA3E4FC3-AAD2-4768-B23B-D71C70E439B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32F147C-8C36-4A8B-BA0A-013AD2CB46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12C5214C-6B5C-4EE5-B96F-4F5083A9DCBB}">
      <dgm:prSet custT="1"/>
      <dgm:spPr/>
      <dgm:t>
        <a:bodyPr/>
        <a:lstStyle/>
        <a:p>
          <a:r>
            <a:rPr lang="es-ES" sz="2000" baseline="0" dirty="0"/>
            <a:t>3. Desarrollo constitucional, jurisprudencial y legal de la libertad religiosa en el Perú. Hacia la configuración de la laicidad y la neutralidad </a:t>
          </a:r>
          <a:br>
            <a:rPr lang="es-ES" sz="2000" baseline="0" dirty="0"/>
          </a:br>
          <a:endParaRPr lang="es-PE" sz="2000" dirty="0"/>
        </a:p>
      </dgm:t>
    </dgm:pt>
    <dgm:pt modelId="{907CB7A0-B126-481A-9DBE-70E0A5E94641}" type="parTrans" cxnId="{DF0D1D02-78E2-4B61-942B-45F0E56E9E14}">
      <dgm:prSet/>
      <dgm:spPr/>
      <dgm:t>
        <a:bodyPr/>
        <a:lstStyle/>
        <a:p>
          <a:endParaRPr lang="es-PE" sz="2800"/>
        </a:p>
      </dgm:t>
    </dgm:pt>
    <dgm:pt modelId="{B6902889-80E9-488F-AE47-A42C8997FEFA}" type="sibTrans" cxnId="{DF0D1D02-78E2-4B61-942B-45F0E56E9E14}">
      <dgm:prSet/>
      <dgm:spPr/>
      <dgm:t>
        <a:bodyPr/>
        <a:lstStyle/>
        <a:p>
          <a:endParaRPr lang="es-PE" sz="2800"/>
        </a:p>
      </dgm:t>
    </dgm:pt>
    <dgm:pt modelId="{444E7432-E83F-4F3C-AA6D-C886D11FD945}" type="pres">
      <dgm:prSet presAssocID="{A32F147C-8C36-4A8B-BA0A-013AD2CB46E0}" presName="linear" presStyleCnt="0">
        <dgm:presLayoutVars>
          <dgm:animLvl val="lvl"/>
          <dgm:resizeHandles val="exact"/>
        </dgm:presLayoutVars>
      </dgm:prSet>
      <dgm:spPr/>
    </dgm:pt>
    <dgm:pt modelId="{7FD5D638-F53C-418E-BDF2-E7FF429F58D3}" type="pres">
      <dgm:prSet presAssocID="{12C5214C-6B5C-4EE5-B96F-4F5083A9DCB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F0D1D02-78E2-4B61-942B-45F0E56E9E14}" srcId="{A32F147C-8C36-4A8B-BA0A-013AD2CB46E0}" destId="{12C5214C-6B5C-4EE5-B96F-4F5083A9DCBB}" srcOrd="0" destOrd="0" parTransId="{907CB7A0-B126-481A-9DBE-70E0A5E94641}" sibTransId="{B6902889-80E9-488F-AE47-A42C8997FEFA}"/>
    <dgm:cxn modelId="{3BA28C2D-3032-4CD2-B255-00463DD6FD61}" type="presOf" srcId="{12C5214C-6B5C-4EE5-B96F-4F5083A9DCBB}" destId="{7FD5D638-F53C-418E-BDF2-E7FF429F58D3}" srcOrd="0" destOrd="0" presId="urn:microsoft.com/office/officeart/2005/8/layout/vList2"/>
    <dgm:cxn modelId="{55A0B230-9E38-4BAD-AC5D-0F518AB6755A}" type="presOf" srcId="{A32F147C-8C36-4A8B-BA0A-013AD2CB46E0}" destId="{444E7432-E83F-4F3C-AA6D-C886D11FD945}" srcOrd="0" destOrd="0" presId="urn:microsoft.com/office/officeart/2005/8/layout/vList2"/>
    <dgm:cxn modelId="{6E6A34F1-6775-4D8D-84E2-864071AF2E32}" type="presParOf" srcId="{444E7432-E83F-4F3C-AA6D-C886D11FD945}" destId="{7FD5D638-F53C-418E-BDF2-E7FF429F58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4FEBFF11-220D-468C-917C-9B03EDEC53C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0E1B834D-EE28-4EA0-9B9B-2BA6C1FB4C58}">
      <dgm:prSet/>
      <dgm:spPr>
        <a:solidFill>
          <a:schemeClr val="bg2"/>
        </a:solidFill>
      </dgm:spPr>
      <dgm:t>
        <a:bodyPr/>
        <a:lstStyle/>
        <a:p>
          <a:r>
            <a:rPr lang="es-PE" dirty="0">
              <a:solidFill>
                <a:schemeClr val="tx1"/>
              </a:solidFill>
            </a:rPr>
            <a:t>Pluralidad de pensamientos e ideas</a:t>
          </a:r>
        </a:p>
      </dgm:t>
    </dgm:pt>
    <dgm:pt modelId="{DFD96B38-C9D1-4A13-A551-2A7EA39D6073}" type="parTrans" cxnId="{62DE6D9F-FE8F-49DB-B682-B3F747CB0B7C}">
      <dgm:prSet/>
      <dgm:spPr/>
      <dgm:t>
        <a:bodyPr/>
        <a:lstStyle/>
        <a:p>
          <a:endParaRPr lang="es-PE"/>
        </a:p>
      </dgm:t>
    </dgm:pt>
    <dgm:pt modelId="{BFC1201F-BCE5-480C-BD63-236FF7667E0C}" type="sibTrans" cxnId="{62DE6D9F-FE8F-49DB-B682-B3F747CB0B7C}">
      <dgm:prSet/>
      <dgm:spPr/>
      <dgm:t>
        <a:bodyPr/>
        <a:lstStyle/>
        <a:p>
          <a:endParaRPr lang="es-PE"/>
        </a:p>
      </dgm:t>
    </dgm:pt>
    <dgm:pt modelId="{01095189-6D0B-494C-9113-4DFD1C88A5B2}">
      <dgm:prSet/>
      <dgm:spPr>
        <a:solidFill>
          <a:schemeClr val="bg2"/>
        </a:solidFill>
      </dgm:spPr>
      <dgm:t>
        <a:bodyPr/>
        <a:lstStyle/>
        <a:p>
          <a:r>
            <a:rPr lang="es-PE" dirty="0">
              <a:solidFill>
                <a:schemeClr val="tx1"/>
              </a:solidFill>
            </a:rPr>
            <a:t>Pluralidad de religiones y creencias </a:t>
          </a:r>
        </a:p>
      </dgm:t>
    </dgm:pt>
    <dgm:pt modelId="{343060F2-CFF8-40DE-81DB-E2198FC2B68F}" type="parTrans" cxnId="{3803D376-5E68-4926-9B11-F86BBC004FA1}">
      <dgm:prSet/>
      <dgm:spPr/>
      <dgm:t>
        <a:bodyPr/>
        <a:lstStyle/>
        <a:p>
          <a:endParaRPr lang="es-PE"/>
        </a:p>
      </dgm:t>
    </dgm:pt>
    <dgm:pt modelId="{BB6A0D20-C51A-4823-B04A-C80331E2B57E}" type="sibTrans" cxnId="{3803D376-5E68-4926-9B11-F86BBC004FA1}">
      <dgm:prSet/>
      <dgm:spPr/>
      <dgm:t>
        <a:bodyPr/>
        <a:lstStyle/>
        <a:p>
          <a:endParaRPr lang="es-PE"/>
        </a:p>
      </dgm:t>
    </dgm:pt>
    <dgm:pt modelId="{A968322A-D69E-474B-98B0-08CACD2F472B}" type="pres">
      <dgm:prSet presAssocID="{4FEBFF11-220D-468C-917C-9B03EDEC53CE}" presName="list" presStyleCnt="0">
        <dgm:presLayoutVars>
          <dgm:dir/>
          <dgm:animLvl val="lvl"/>
        </dgm:presLayoutVars>
      </dgm:prSet>
      <dgm:spPr/>
    </dgm:pt>
    <dgm:pt modelId="{DBE5DB07-139F-4C56-98EB-6DEBAC69045D}" type="pres">
      <dgm:prSet presAssocID="{0E1B834D-EE28-4EA0-9B9B-2BA6C1FB4C58}" presName="posSpace" presStyleCnt="0"/>
      <dgm:spPr/>
    </dgm:pt>
    <dgm:pt modelId="{0A11BC31-8246-45DA-9DF8-C04E255DE839}" type="pres">
      <dgm:prSet presAssocID="{0E1B834D-EE28-4EA0-9B9B-2BA6C1FB4C58}" presName="vertFlow" presStyleCnt="0"/>
      <dgm:spPr/>
    </dgm:pt>
    <dgm:pt modelId="{6C52D12C-ED45-42AC-B503-AB22E1B7EB0E}" type="pres">
      <dgm:prSet presAssocID="{0E1B834D-EE28-4EA0-9B9B-2BA6C1FB4C58}" presName="topSpace" presStyleCnt="0"/>
      <dgm:spPr/>
    </dgm:pt>
    <dgm:pt modelId="{DFCF2897-3B51-4063-B852-2914744DAA9F}" type="pres">
      <dgm:prSet presAssocID="{0E1B834D-EE28-4EA0-9B9B-2BA6C1FB4C58}" presName="firstComp" presStyleCnt="0"/>
      <dgm:spPr/>
    </dgm:pt>
    <dgm:pt modelId="{C73C00D0-ED19-486B-AB41-D658BDE09C7D}" type="pres">
      <dgm:prSet presAssocID="{0E1B834D-EE28-4EA0-9B9B-2BA6C1FB4C58}" presName="firstChild" presStyleLbl="bgAccFollowNode1" presStyleIdx="0" presStyleCnt="2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</dgm:pt>
    <dgm:pt modelId="{4B5175FF-60CF-49DE-8360-A21A917F9791}" type="pres">
      <dgm:prSet presAssocID="{0E1B834D-EE28-4EA0-9B9B-2BA6C1FB4C58}" presName="firstChildTx" presStyleLbl="bgAccFollowNode1" presStyleIdx="0" presStyleCnt="2">
        <dgm:presLayoutVars>
          <dgm:bulletEnabled val="1"/>
        </dgm:presLayoutVars>
      </dgm:prSet>
      <dgm:spPr/>
    </dgm:pt>
    <dgm:pt modelId="{08BAE017-A7BE-4A12-8DF0-8034CF957053}" type="pres">
      <dgm:prSet presAssocID="{0E1B834D-EE28-4EA0-9B9B-2BA6C1FB4C58}" presName="negSpace" presStyleCnt="0"/>
      <dgm:spPr/>
    </dgm:pt>
    <dgm:pt modelId="{1EDF1C0C-5DF1-4A7D-9976-AC55BDCCD9A3}" type="pres">
      <dgm:prSet presAssocID="{0E1B834D-EE28-4EA0-9B9B-2BA6C1FB4C58}" presName="circle" presStyleLbl="node1" presStyleIdx="0" presStyleCnt="2" custScaleX="127879" custScaleY="123905"/>
      <dgm:spPr/>
    </dgm:pt>
    <dgm:pt modelId="{A87B2C1C-0072-4F8C-83FC-64AC1D6A5DE6}" type="pres">
      <dgm:prSet presAssocID="{BFC1201F-BCE5-480C-BD63-236FF7667E0C}" presName="transSpace" presStyleCnt="0"/>
      <dgm:spPr/>
    </dgm:pt>
    <dgm:pt modelId="{1E3E8FBD-8B38-40E3-926B-F1CD64E49B38}" type="pres">
      <dgm:prSet presAssocID="{01095189-6D0B-494C-9113-4DFD1C88A5B2}" presName="posSpace" presStyleCnt="0"/>
      <dgm:spPr/>
    </dgm:pt>
    <dgm:pt modelId="{BB8256F9-0ACA-44D6-BCC3-C980FE2212C6}" type="pres">
      <dgm:prSet presAssocID="{01095189-6D0B-494C-9113-4DFD1C88A5B2}" presName="vertFlow" presStyleCnt="0"/>
      <dgm:spPr/>
    </dgm:pt>
    <dgm:pt modelId="{40DBC72C-56C5-4610-AED4-CC0196BE487D}" type="pres">
      <dgm:prSet presAssocID="{01095189-6D0B-494C-9113-4DFD1C88A5B2}" presName="topSpace" presStyleCnt="0"/>
      <dgm:spPr/>
    </dgm:pt>
    <dgm:pt modelId="{CF2E2FA7-8D9E-4464-9CC9-6CFEEB1E479A}" type="pres">
      <dgm:prSet presAssocID="{01095189-6D0B-494C-9113-4DFD1C88A5B2}" presName="firstComp" presStyleCnt="0"/>
      <dgm:spPr/>
    </dgm:pt>
    <dgm:pt modelId="{9207380F-8B47-45D7-BEDC-F432596A7E5B}" type="pres">
      <dgm:prSet presAssocID="{01095189-6D0B-494C-9113-4DFD1C88A5B2}" presName="firstChild" presStyleLbl="bgAccFollowNode1" presStyleIdx="1" presStyleCnt="2" custLinFactNeighborX="1698" custLinFactNeighborY="-389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</dgm:pt>
    <dgm:pt modelId="{568CFB66-7610-4A76-A3D5-31A055CF5426}" type="pres">
      <dgm:prSet presAssocID="{01095189-6D0B-494C-9113-4DFD1C88A5B2}" presName="firstChildTx" presStyleLbl="bgAccFollowNode1" presStyleIdx="1" presStyleCnt="2">
        <dgm:presLayoutVars>
          <dgm:bulletEnabled val="1"/>
        </dgm:presLayoutVars>
      </dgm:prSet>
      <dgm:spPr/>
    </dgm:pt>
    <dgm:pt modelId="{0FB959B3-985A-4922-A2DF-291FCDCC1144}" type="pres">
      <dgm:prSet presAssocID="{01095189-6D0B-494C-9113-4DFD1C88A5B2}" presName="negSpace" presStyleCnt="0"/>
      <dgm:spPr/>
    </dgm:pt>
    <dgm:pt modelId="{345CDB2F-E422-4EC4-B574-F9939E8F8767}" type="pres">
      <dgm:prSet presAssocID="{01095189-6D0B-494C-9113-4DFD1C88A5B2}" presName="circle" presStyleLbl="node1" presStyleIdx="1" presStyleCnt="2" custScaleX="121453" custScaleY="114540" custLinFactNeighborX="37086" custLinFactNeighborY="914"/>
      <dgm:spPr/>
    </dgm:pt>
  </dgm:ptLst>
  <dgm:cxnLst>
    <dgm:cxn modelId="{98B34C06-A213-4E05-B4ED-35099B02C0BA}" type="presOf" srcId="{01095189-6D0B-494C-9113-4DFD1C88A5B2}" destId="{345CDB2F-E422-4EC4-B574-F9939E8F8767}" srcOrd="0" destOrd="0" presId="urn:microsoft.com/office/officeart/2005/8/layout/hList9"/>
    <dgm:cxn modelId="{3803D376-5E68-4926-9B11-F86BBC004FA1}" srcId="{4FEBFF11-220D-468C-917C-9B03EDEC53CE}" destId="{01095189-6D0B-494C-9113-4DFD1C88A5B2}" srcOrd="1" destOrd="0" parTransId="{343060F2-CFF8-40DE-81DB-E2198FC2B68F}" sibTransId="{BB6A0D20-C51A-4823-B04A-C80331E2B57E}"/>
    <dgm:cxn modelId="{2CD99E93-45C2-4575-9024-AA727AF7E370}" type="presOf" srcId="{0E1B834D-EE28-4EA0-9B9B-2BA6C1FB4C58}" destId="{1EDF1C0C-5DF1-4A7D-9976-AC55BDCCD9A3}" srcOrd="0" destOrd="0" presId="urn:microsoft.com/office/officeart/2005/8/layout/hList9"/>
    <dgm:cxn modelId="{62DE6D9F-FE8F-49DB-B682-B3F747CB0B7C}" srcId="{4FEBFF11-220D-468C-917C-9B03EDEC53CE}" destId="{0E1B834D-EE28-4EA0-9B9B-2BA6C1FB4C58}" srcOrd="0" destOrd="0" parTransId="{DFD96B38-C9D1-4A13-A551-2A7EA39D6073}" sibTransId="{BFC1201F-BCE5-480C-BD63-236FF7667E0C}"/>
    <dgm:cxn modelId="{F9E5E7C4-33E7-47CA-A968-3F200C032D78}" type="presOf" srcId="{4FEBFF11-220D-468C-917C-9B03EDEC53CE}" destId="{A968322A-D69E-474B-98B0-08CACD2F472B}" srcOrd="0" destOrd="0" presId="urn:microsoft.com/office/officeart/2005/8/layout/hList9"/>
    <dgm:cxn modelId="{911533AB-577A-45FC-8C11-E6E61AF9EC39}" type="presParOf" srcId="{A968322A-D69E-474B-98B0-08CACD2F472B}" destId="{DBE5DB07-139F-4C56-98EB-6DEBAC69045D}" srcOrd="0" destOrd="0" presId="urn:microsoft.com/office/officeart/2005/8/layout/hList9"/>
    <dgm:cxn modelId="{263F0C41-C6B9-4FCA-AC87-6B943077A9FF}" type="presParOf" srcId="{A968322A-D69E-474B-98B0-08CACD2F472B}" destId="{0A11BC31-8246-45DA-9DF8-C04E255DE839}" srcOrd="1" destOrd="0" presId="urn:microsoft.com/office/officeart/2005/8/layout/hList9"/>
    <dgm:cxn modelId="{873ED2A7-9EA0-438E-BB54-FCA1CCEB3A9C}" type="presParOf" srcId="{0A11BC31-8246-45DA-9DF8-C04E255DE839}" destId="{6C52D12C-ED45-42AC-B503-AB22E1B7EB0E}" srcOrd="0" destOrd="0" presId="urn:microsoft.com/office/officeart/2005/8/layout/hList9"/>
    <dgm:cxn modelId="{D5A8C367-003B-4882-96FF-D5E4BB5381C2}" type="presParOf" srcId="{0A11BC31-8246-45DA-9DF8-C04E255DE839}" destId="{DFCF2897-3B51-4063-B852-2914744DAA9F}" srcOrd="1" destOrd="0" presId="urn:microsoft.com/office/officeart/2005/8/layout/hList9"/>
    <dgm:cxn modelId="{09C1BCAD-65A8-4F1A-B442-70248F7EF7FF}" type="presParOf" srcId="{DFCF2897-3B51-4063-B852-2914744DAA9F}" destId="{C73C00D0-ED19-486B-AB41-D658BDE09C7D}" srcOrd="0" destOrd="0" presId="urn:microsoft.com/office/officeart/2005/8/layout/hList9"/>
    <dgm:cxn modelId="{4D684437-6D8C-45B1-9045-68C386B1E2AD}" type="presParOf" srcId="{DFCF2897-3B51-4063-B852-2914744DAA9F}" destId="{4B5175FF-60CF-49DE-8360-A21A917F9791}" srcOrd="1" destOrd="0" presId="urn:microsoft.com/office/officeart/2005/8/layout/hList9"/>
    <dgm:cxn modelId="{0CDA357D-B406-4F46-B0EE-446A845DC1CC}" type="presParOf" srcId="{A968322A-D69E-474B-98B0-08CACD2F472B}" destId="{08BAE017-A7BE-4A12-8DF0-8034CF957053}" srcOrd="2" destOrd="0" presId="urn:microsoft.com/office/officeart/2005/8/layout/hList9"/>
    <dgm:cxn modelId="{9920181B-D95E-45F2-A3D8-CB4BE811F609}" type="presParOf" srcId="{A968322A-D69E-474B-98B0-08CACD2F472B}" destId="{1EDF1C0C-5DF1-4A7D-9976-AC55BDCCD9A3}" srcOrd="3" destOrd="0" presId="urn:microsoft.com/office/officeart/2005/8/layout/hList9"/>
    <dgm:cxn modelId="{E026307D-17EC-4AAF-BE81-CCDE79A6C081}" type="presParOf" srcId="{A968322A-D69E-474B-98B0-08CACD2F472B}" destId="{A87B2C1C-0072-4F8C-83FC-64AC1D6A5DE6}" srcOrd="4" destOrd="0" presId="urn:microsoft.com/office/officeart/2005/8/layout/hList9"/>
    <dgm:cxn modelId="{1D979A4C-D575-4178-96FF-08B3F8323CD8}" type="presParOf" srcId="{A968322A-D69E-474B-98B0-08CACD2F472B}" destId="{1E3E8FBD-8B38-40E3-926B-F1CD64E49B38}" srcOrd="5" destOrd="0" presId="urn:microsoft.com/office/officeart/2005/8/layout/hList9"/>
    <dgm:cxn modelId="{7B07B255-118B-48C1-9A0A-E5F004289EFC}" type="presParOf" srcId="{A968322A-D69E-474B-98B0-08CACD2F472B}" destId="{BB8256F9-0ACA-44D6-BCC3-C980FE2212C6}" srcOrd="6" destOrd="0" presId="urn:microsoft.com/office/officeart/2005/8/layout/hList9"/>
    <dgm:cxn modelId="{C890CD89-B723-4CF8-9E04-4F6A82EDA169}" type="presParOf" srcId="{BB8256F9-0ACA-44D6-BCC3-C980FE2212C6}" destId="{40DBC72C-56C5-4610-AED4-CC0196BE487D}" srcOrd="0" destOrd="0" presId="urn:microsoft.com/office/officeart/2005/8/layout/hList9"/>
    <dgm:cxn modelId="{EE9E9208-C50D-48F8-9730-FE962023440B}" type="presParOf" srcId="{BB8256F9-0ACA-44D6-BCC3-C980FE2212C6}" destId="{CF2E2FA7-8D9E-4464-9CC9-6CFEEB1E479A}" srcOrd="1" destOrd="0" presId="urn:microsoft.com/office/officeart/2005/8/layout/hList9"/>
    <dgm:cxn modelId="{F166C73F-80B0-4B10-B9D9-E1124EE8CEDC}" type="presParOf" srcId="{CF2E2FA7-8D9E-4464-9CC9-6CFEEB1E479A}" destId="{9207380F-8B47-45D7-BEDC-F432596A7E5B}" srcOrd="0" destOrd="0" presId="urn:microsoft.com/office/officeart/2005/8/layout/hList9"/>
    <dgm:cxn modelId="{4AE5E1C5-27F4-40B1-965C-FE3AA6F6731F}" type="presParOf" srcId="{CF2E2FA7-8D9E-4464-9CC9-6CFEEB1E479A}" destId="{568CFB66-7610-4A76-A3D5-31A055CF5426}" srcOrd="1" destOrd="0" presId="urn:microsoft.com/office/officeart/2005/8/layout/hList9"/>
    <dgm:cxn modelId="{C634BD14-E2D0-4713-B34A-FDC4F1737A33}" type="presParOf" srcId="{A968322A-D69E-474B-98B0-08CACD2F472B}" destId="{0FB959B3-985A-4922-A2DF-291FCDCC1144}" srcOrd="7" destOrd="0" presId="urn:microsoft.com/office/officeart/2005/8/layout/hList9"/>
    <dgm:cxn modelId="{F03ED903-809C-47B3-B093-A9FE433161AD}" type="presParOf" srcId="{A968322A-D69E-474B-98B0-08CACD2F472B}" destId="{345CDB2F-E422-4EC4-B574-F9939E8F876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15B017ED-A8C8-4DAF-95CA-9BC8EB5276B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00427707-3926-49D1-8FF1-4AAABBB7422F}">
      <dgm:prSet/>
      <dgm:spPr/>
      <dgm:t>
        <a:bodyPr/>
        <a:lstStyle/>
        <a:p>
          <a:r>
            <a:rPr lang="es-PE"/>
            <a:t>Valor del  Pluralismo</a:t>
          </a:r>
        </a:p>
      </dgm:t>
    </dgm:pt>
    <dgm:pt modelId="{DAE286A9-03EF-49D3-8781-534E7F99FB80}" type="parTrans" cxnId="{D94F52FD-2001-435E-AFB1-F47AFE2A7E87}">
      <dgm:prSet/>
      <dgm:spPr/>
      <dgm:t>
        <a:bodyPr/>
        <a:lstStyle/>
        <a:p>
          <a:endParaRPr lang="es-PE"/>
        </a:p>
      </dgm:t>
    </dgm:pt>
    <dgm:pt modelId="{0FA6B829-BB59-4299-8B42-B3D9807651BA}" type="sibTrans" cxnId="{D94F52FD-2001-435E-AFB1-F47AFE2A7E87}">
      <dgm:prSet/>
      <dgm:spPr/>
      <dgm:t>
        <a:bodyPr/>
        <a:lstStyle/>
        <a:p>
          <a:endParaRPr lang="es-PE"/>
        </a:p>
      </dgm:t>
    </dgm:pt>
    <dgm:pt modelId="{E405750B-F9CD-46DD-A9D3-5A5322CFDDA9}">
      <dgm:prSet/>
      <dgm:spPr/>
      <dgm:t>
        <a:bodyPr/>
        <a:lstStyle/>
        <a:p>
          <a:r>
            <a:rPr lang="es-PE"/>
            <a:t>Principio de Laicidad</a:t>
          </a:r>
        </a:p>
      </dgm:t>
    </dgm:pt>
    <dgm:pt modelId="{4AE623BE-70AD-432A-9B1F-7E1CF569ED39}" type="parTrans" cxnId="{2BB8A4DF-8BC7-4DF2-B463-154BDDD25B2E}">
      <dgm:prSet/>
      <dgm:spPr/>
      <dgm:t>
        <a:bodyPr/>
        <a:lstStyle/>
        <a:p>
          <a:endParaRPr lang="es-PE"/>
        </a:p>
      </dgm:t>
    </dgm:pt>
    <dgm:pt modelId="{5A145534-0474-4B88-B259-DCCDBB804FE1}" type="sibTrans" cxnId="{2BB8A4DF-8BC7-4DF2-B463-154BDDD25B2E}">
      <dgm:prSet/>
      <dgm:spPr/>
      <dgm:t>
        <a:bodyPr/>
        <a:lstStyle/>
        <a:p>
          <a:endParaRPr lang="es-PE"/>
        </a:p>
      </dgm:t>
    </dgm:pt>
    <dgm:pt modelId="{9261EB28-805A-4466-A2A7-D0CAE1A504D8}">
      <dgm:prSet/>
      <dgm:spPr/>
      <dgm:t>
        <a:bodyPr/>
        <a:lstStyle/>
        <a:p>
          <a:r>
            <a:rPr lang="es-PE" dirty="0"/>
            <a:t>Neutralidad Estatal</a:t>
          </a:r>
        </a:p>
      </dgm:t>
    </dgm:pt>
    <dgm:pt modelId="{28E100ED-5063-4BC0-9957-179DEA748244}" type="parTrans" cxnId="{0CB7FD43-56DB-49D8-A1D9-F7FE7E95BE4D}">
      <dgm:prSet/>
      <dgm:spPr/>
      <dgm:t>
        <a:bodyPr/>
        <a:lstStyle/>
        <a:p>
          <a:endParaRPr lang="es-PE"/>
        </a:p>
      </dgm:t>
    </dgm:pt>
    <dgm:pt modelId="{FFE3D886-DB25-4019-98B6-2DA95E8A7858}" type="sibTrans" cxnId="{0CB7FD43-56DB-49D8-A1D9-F7FE7E95BE4D}">
      <dgm:prSet/>
      <dgm:spPr/>
      <dgm:t>
        <a:bodyPr/>
        <a:lstStyle/>
        <a:p>
          <a:endParaRPr lang="es-PE"/>
        </a:p>
      </dgm:t>
    </dgm:pt>
    <dgm:pt modelId="{BFD4D3D5-F400-41DF-BBEF-4BDFEF7192A5}">
      <dgm:prSet/>
      <dgm:spPr/>
      <dgm:t>
        <a:bodyPr/>
        <a:lstStyle/>
        <a:p>
          <a:r>
            <a:rPr lang="es-PE"/>
            <a:t>Imparcialidad </a:t>
          </a:r>
        </a:p>
      </dgm:t>
    </dgm:pt>
    <dgm:pt modelId="{126AE10A-E855-451E-A2F3-BA7A1F6273CC}" type="parTrans" cxnId="{B0AA86BD-874B-4844-863A-B77911988C41}">
      <dgm:prSet/>
      <dgm:spPr/>
      <dgm:t>
        <a:bodyPr/>
        <a:lstStyle/>
        <a:p>
          <a:endParaRPr lang="es-PE"/>
        </a:p>
      </dgm:t>
    </dgm:pt>
    <dgm:pt modelId="{B24E3976-FE2A-47BE-A1D6-F210385C97E5}" type="sibTrans" cxnId="{B0AA86BD-874B-4844-863A-B77911988C41}">
      <dgm:prSet/>
      <dgm:spPr/>
      <dgm:t>
        <a:bodyPr/>
        <a:lstStyle/>
        <a:p>
          <a:endParaRPr lang="es-PE"/>
        </a:p>
      </dgm:t>
    </dgm:pt>
    <dgm:pt modelId="{42151D25-E14C-4F2E-8B78-2BB1D799E65D}" type="pres">
      <dgm:prSet presAssocID="{15B017ED-A8C8-4DAF-95CA-9BC8EB5276B5}" presName="rootnode" presStyleCnt="0">
        <dgm:presLayoutVars>
          <dgm:chMax/>
          <dgm:chPref/>
          <dgm:dir/>
          <dgm:animLvl val="lvl"/>
        </dgm:presLayoutVars>
      </dgm:prSet>
      <dgm:spPr/>
    </dgm:pt>
    <dgm:pt modelId="{DA0DD504-16EB-4A45-AEBB-C6EC869ED6E5}" type="pres">
      <dgm:prSet presAssocID="{00427707-3926-49D1-8FF1-4AAABBB7422F}" presName="composite" presStyleCnt="0"/>
      <dgm:spPr/>
    </dgm:pt>
    <dgm:pt modelId="{D3D364D5-4BA3-4FBA-AC1F-3D766A5CF805}" type="pres">
      <dgm:prSet presAssocID="{00427707-3926-49D1-8FF1-4AAABBB7422F}" presName="LShape" presStyleLbl="alignNode1" presStyleIdx="0" presStyleCnt="5"/>
      <dgm:spPr/>
    </dgm:pt>
    <dgm:pt modelId="{2F41DDAC-5175-4110-9AD3-E66D8CFF2248}" type="pres">
      <dgm:prSet presAssocID="{00427707-3926-49D1-8FF1-4AAABBB7422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8B07566-9FE2-4030-B99B-56B342D971D2}" type="pres">
      <dgm:prSet presAssocID="{00427707-3926-49D1-8FF1-4AAABBB7422F}" presName="Triangle" presStyleLbl="alignNode1" presStyleIdx="1" presStyleCnt="5"/>
      <dgm:spPr/>
    </dgm:pt>
    <dgm:pt modelId="{4B63DFBD-3FCF-4166-A22B-7E925AE3BDF1}" type="pres">
      <dgm:prSet presAssocID="{0FA6B829-BB59-4299-8B42-B3D9807651BA}" presName="sibTrans" presStyleCnt="0"/>
      <dgm:spPr/>
    </dgm:pt>
    <dgm:pt modelId="{A740C72B-775B-486B-A044-0E8D5BC82EFF}" type="pres">
      <dgm:prSet presAssocID="{0FA6B829-BB59-4299-8B42-B3D9807651BA}" presName="space" presStyleCnt="0"/>
      <dgm:spPr/>
    </dgm:pt>
    <dgm:pt modelId="{B8E010CA-7063-4EFF-8BC2-78A51A56D3D9}" type="pres">
      <dgm:prSet presAssocID="{E405750B-F9CD-46DD-A9D3-5A5322CFDDA9}" presName="composite" presStyleCnt="0"/>
      <dgm:spPr/>
    </dgm:pt>
    <dgm:pt modelId="{AF54C98E-71A2-4D7A-84F2-2D4C9328A942}" type="pres">
      <dgm:prSet presAssocID="{E405750B-F9CD-46DD-A9D3-5A5322CFDDA9}" presName="LShape" presStyleLbl="alignNode1" presStyleIdx="2" presStyleCnt="5"/>
      <dgm:spPr/>
    </dgm:pt>
    <dgm:pt modelId="{74F28DB8-5CC1-470F-9D7D-787A44E76A14}" type="pres">
      <dgm:prSet presAssocID="{E405750B-F9CD-46DD-A9D3-5A5322CFDDA9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01E2BED-38B6-406E-9BEA-10EC2BAF3456}" type="pres">
      <dgm:prSet presAssocID="{E405750B-F9CD-46DD-A9D3-5A5322CFDDA9}" presName="Triangle" presStyleLbl="alignNode1" presStyleIdx="3" presStyleCnt="5"/>
      <dgm:spPr/>
    </dgm:pt>
    <dgm:pt modelId="{2DE10284-86E5-4BEF-9127-963662413A96}" type="pres">
      <dgm:prSet presAssocID="{5A145534-0474-4B88-B259-DCCDBB804FE1}" presName="sibTrans" presStyleCnt="0"/>
      <dgm:spPr/>
    </dgm:pt>
    <dgm:pt modelId="{5E142204-6715-46BF-853C-FE2458272655}" type="pres">
      <dgm:prSet presAssocID="{5A145534-0474-4B88-B259-DCCDBB804FE1}" presName="space" presStyleCnt="0"/>
      <dgm:spPr/>
    </dgm:pt>
    <dgm:pt modelId="{8DAF6A1A-2EF3-45E9-8403-DA96AC90432B}" type="pres">
      <dgm:prSet presAssocID="{9261EB28-805A-4466-A2A7-D0CAE1A504D8}" presName="composite" presStyleCnt="0"/>
      <dgm:spPr/>
    </dgm:pt>
    <dgm:pt modelId="{960F31A9-526B-4D0D-9B3F-3FB2472D66E4}" type="pres">
      <dgm:prSet presAssocID="{9261EB28-805A-4466-A2A7-D0CAE1A504D8}" presName="LShape" presStyleLbl="alignNode1" presStyleIdx="4" presStyleCnt="5"/>
      <dgm:spPr/>
    </dgm:pt>
    <dgm:pt modelId="{D40F53E0-D4D6-4372-B0FA-7A09244FEFEE}" type="pres">
      <dgm:prSet presAssocID="{9261EB28-805A-4466-A2A7-D0CAE1A504D8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581FF11-2598-46D9-9E2A-C242A82B889F}" type="presOf" srcId="{BFD4D3D5-F400-41DF-BBEF-4BDFEF7192A5}" destId="{D40F53E0-D4D6-4372-B0FA-7A09244FEFEE}" srcOrd="0" destOrd="1" presId="urn:microsoft.com/office/officeart/2009/3/layout/StepUpProcess"/>
    <dgm:cxn modelId="{67CE553C-855F-46E0-A52D-BE12EF2E18C0}" type="presOf" srcId="{15B017ED-A8C8-4DAF-95CA-9BC8EB5276B5}" destId="{42151D25-E14C-4F2E-8B78-2BB1D799E65D}" srcOrd="0" destOrd="0" presId="urn:microsoft.com/office/officeart/2009/3/layout/StepUpProcess"/>
    <dgm:cxn modelId="{0CB7FD43-56DB-49D8-A1D9-F7FE7E95BE4D}" srcId="{15B017ED-A8C8-4DAF-95CA-9BC8EB5276B5}" destId="{9261EB28-805A-4466-A2A7-D0CAE1A504D8}" srcOrd="2" destOrd="0" parTransId="{28E100ED-5063-4BC0-9957-179DEA748244}" sibTransId="{FFE3D886-DB25-4019-98B6-2DA95E8A7858}"/>
    <dgm:cxn modelId="{A31ADFB8-B6A2-491C-B4C5-BD534CF78504}" type="presOf" srcId="{E405750B-F9CD-46DD-A9D3-5A5322CFDDA9}" destId="{74F28DB8-5CC1-470F-9D7D-787A44E76A14}" srcOrd="0" destOrd="0" presId="urn:microsoft.com/office/officeart/2009/3/layout/StepUpProcess"/>
    <dgm:cxn modelId="{B0AA86BD-874B-4844-863A-B77911988C41}" srcId="{9261EB28-805A-4466-A2A7-D0CAE1A504D8}" destId="{BFD4D3D5-F400-41DF-BBEF-4BDFEF7192A5}" srcOrd="0" destOrd="0" parTransId="{126AE10A-E855-451E-A2F3-BA7A1F6273CC}" sibTransId="{B24E3976-FE2A-47BE-A1D6-F210385C97E5}"/>
    <dgm:cxn modelId="{502499DB-9E6D-4F1C-BAF0-D78A75194AEB}" type="presOf" srcId="{00427707-3926-49D1-8FF1-4AAABBB7422F}" destId="{2F41DDAC-5175-4110-9AD3-E66D8CFF2248}" srcOrd="0" destOrd="0" presId="urn:microsoft.com/office/officeart/2009/3/layout/StepUpProcess"/>
    <dgm:cxn modelId="{2BB8A4DF-8BC7-4DF2-B463-154BDDD25B2E}" srcId="{15B017ED-A8C8-4DAF-95CA-9BC8EB5276B5}" destId="{E405750B-F9CD-46DD-A9D3-5A5322CFDDA9}" srcOrd="1" destOrd="0" parTransId="{4AE623BE-70AD-432A-9B1F-7E1CF569ED39}" sibTransId="{5A145534-0474-4B88-B259-DCCDBB804FE1}"/>
    <dgm:cxn modelId="{339476F3-B755-4DCF-BA60-163536232C0E}" type="presOf" srcId="{9261EB28-805A-4466-A2A7-D0CAE1A504D8}" destId="{D40F53E0-D4D6-4372-B0FA-7A09244FEFEE}" srcOrd="0" destOrd="0" presId="urn:microsoft.com/office/officeart/2009/3/layout/StepUpProcess"/>
    <dgm:cxn modelId="{D94F52FD-2001-435E-AFB1-F47AFE2A7E87}" srcId="{15B017ED-A8C8-4DAF-95CA-9BC8EB5276B5}" destId="{00427707-3926-49D1-8FF1-4AAABBB7422F}" srcOrd="0" destOrd="0" parTransId="{DAE286A9-03EF-49D3-8781-534E7F99FB80}" sibTransId="{0FA6B829-BB59-4299-8B42-B3D9807651BA}"/>
    <dgm:cxn modelId="{26209FF3-1ABD-410D-932F-1E24E60BCE57}" type="presParOf" srcId="{42151D25-E14C-4F2E-8B78-2BB1D799E65D}" destId="{DA0DD504-16EB-4A45-AEBB-C6EC869ED6E5}" srcOrd="0" destOrd="0" presId="urn:microsoft.com/office/officeart/2009/3/layout/StepUpProcess"/>
    <dgm:cxn modelId="{54DE6D9A-D2AA-4AE0-B981-D4ACC6002E76}" type="presParOf" srcId="{DA0DD504-16EB-4A45-AEBB-C6EC869ED6E5}" destId="{D3D364D5-4BA3-4FBA-AC1F-3D766A5CF805}" srcOrd="0" destOrd="0" presId="urn:microsoft.com/office/officeart/2009/3/layout/StepUpProcess"/>
    <dgm:cxn modelId="{E37A7986-18D2-4460-8F7D-E5EE24FC63C5}" type="presParOf" srcId="{DA0DD504-16EB-4A45-AEBB-C6EC869ED6E5}" destId="{2F41DDAC-5175-4110-9AD3-E66D8CFF2248}" srcOrd="1" destOrd="0" presId="urn:microsoft.com/office/officeart/2009/3/layout/StepUpProcess"/>
    <dgm:cxn modelId="{E793F2C0-F3AA-41A7-AB61-F769F8DFE4FC}" type="presParOf" srcId="{DA0DD504-16EB-4A45-AEBB-C6EC869ED6E5}" destId="{F8B07566-9FE2-4030-B99B-56B342D971D2}" srcOrd="2" destOrd="0" presId="urn:microsoft.com/office/officeart/2009/3/layout/StepUpProcess"/>
    <dgm:cxn modelId="{E3A44C75-3AE4-4E99-99D6-6E9B1992C259}" type="presParOf" srcId="{42151D25-E14C-4F2E-8B78-2BB1D799E65D}" destId="{4B63DFBD-3FCF-4166-A22B-7E925AE3BDF1}" srcOrd="1" destOrd="0" presId="urn:microsoft.com/office/officeart/2009/3/layout/StepUpProcess"/>
    <dgm:cxn modelId="{C2AEE80C-D4CE-4FA0-8443-695EBA9A9CAF}" type="presParOf" srcId="{4B63DFBD-3FCF-4166-A22B-7E925AE3BDF1}" destId="{A740C72B-775B-486B-A044-0E8D5BC82EFF}" srcOrd="0" destOrd="0" presId="urn:microsoft.com/office/officeart/2009/3/layout/StepUpProcess"/>
    <dgm:cxn modelId="{5748288B-A1A0-4B2B-BD62-886D73ADD382}" type="presParOf" srcId="{42151D25-E14C-4F2E-8B78-2BB1D799E65D}" destId="{B8E010CA-7063-4EFF-8BC2-78A51A56D3D9}" srcOrd="2" destOrd="0" presId="urn:microsoft.com/office/officeart/2009/3/layout/StepUpProcess"/>
    <dgm:cxn modelId="{514C8BDB-8C2C-4935-9AF4-D994B6B09718}" type="presParOf" srcId="{B8E010CA-7063-4EFF-8BC2-78A51A56D3D9}" destId="{AF54C98E-71A2-4D7A-84F2-2D4C9328A942}" srcOrd="0" destOrd="0" presId="urn:microsoft.com/office/officeart/2009/3/layout/StepUpProcess"/>
    <dgm:cxn modelId="{E33AF3D2-5E5E-4E69-A2CD-36F6D6C9C070}" type="presParOf" srcId="{B8E010CA-7063-4EFF-8BC2-78A51A56D3D9}" destId="{74F28DB8-5CC1-470F-9D7D-787A44E76A14}" srcOrd="1" destOrd="0" presId="urn:microsoft.com/office/officeart/2009/3/layout/StepUpProcess"/>
    <dgm:cxn modelId="{D5046AA5-3ECB-4CE6-9265-8D43FE52D856}" type="presParOf" srcId="{B8E010CA-7063-4EFF-8BC2-78A51A56D3D9}" destId="{901E2BED-38B6-406E-9BEA-10EC2BAF3456}" srcOrd="2" destOrd="0" presId="urn:microsoft.com/office/officeart/2009/3/layout/StepUpProcess"/>
    <dgm:cxn modelId="{E85B4541-ED56-4FD5-BDB4-81D0FC066063}" type="presParOf" srcId="{42151D25-E14C-4F2E-8B78-2BB1D799E65D}" destId="{2DE10284-86E5-4BEF-9127-963662413A96}" srcOrd="3" destOrd="0" presId="urn:microsoft.com/office/officeart/2009/3/layout/StepUpProcess"/>
    <dgm:cxn modelId="{B6055E09-3813-429C-86BA-7AA72685DB07}" type="presParOf" srcId="{2DE10284-86E5-4BEF-9127-963662413A96}" destId="{5E142204-6715-46BF-853C-FE2458272655}" srcOrd="0" destOrd="0" presId="urn:microsoft.com/office/officeart/2009/3/layout/StepUpProcess"/>
    <dgm:cxn modelId="{0EBA89FE-C878-4E2F-BA83-C4B6D1B5451F}" type="presParOf" srcId="{42151D25-E14C-4F2E-8B78-2BB1D799E65D}" destId="{8DAF6A1A-2EF3-45E9-8403-DA96AC90432B}" srcOrd="4" destOrd="0" presId="urn:microsoft.com/office/officeart/2009/3/layout/StepUpProcess"/>
    <dgm:cxn modelId="{7442893C-336C-446C-A6E5-4382D9C3543B}" type="presParOf" srcId="{8DAF6A1A-2EF3-45E9-8403-DA96AC90432B}" destId="{960F31A9-526B-4D0D-9B3F-3FB2472D66E4}" srcOrd="0" destOrd="0" presId="urn:microsoft.com/office/officeart/2009/3/layout/StepUpProcess"/>
    <dgm:cxn modelId="{95FEE147-3D24-455B-ABED-AFF42FF82153}" type="presParOf" srcId="{8DAF6A1A-2EF3-45E9-8403-DA96AC90432B}" destId="{D40F53E0-D4D6-4372-B0FA-7A09244FEFE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DBB58407-D37A-4CB9-91D2-76D090980207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s-PE"/>
        </a:p>
      </dgm:t>
    </dgm:pt>
    <dgm:pt modelId="{051BBE49-8E8A-44A1-B500-7CE5BA22641B}">
      <dgm:prSet/>
      <dgm:spPr/>
      <dgm:t>
        <a:bodyPr/>
        <a:lstStyle/>
        <a:p>
          <a:pPr algn="ctr"/>
          <a:r>
            <a:rPr lang="es-PE" b="1">
              <a:solidFill>
                <a:schemeClr val="accent4">
                  <a:lumMod val="50000"/>
                </a:schemeClr>
              </a:solidFill>
            </a:rPr>
            <a:t>Planes de vida</a:t>
          </a:r>
        </a:p>
      </dgm:t>
    </dgm:pt>
    <dgm:pt modelId="{7016A765-4166-4705-A39B-4CC03F072C48}" type="parTrans" cxnId="{FB27E528-06DD-4BB1-B9FC-CFC3F4695243}">
      <dgm:prSet/>
      <dgm:spPr/>
      <dgm:t>
        <a:bodyPr/>
        <a:lstStyle/>
        <a:p>
          <a:pPr algn="ctr"/>
          <a:endParaRPr lang="es-PE" b="1">
            <a:solidFill>
              <a:schemeClr val="accent4">
                <a:lumMod val="50000"/>
              </a:schemeClr>
            </a:solidFill>
          </a:endParaRPr>
        </a:p>
      </dgm:t>
    </dgm:pt>
    <dgm:pt modelId="{5517C121-3533-4603-93A3-31C1A6604A82}" type="sibTrans" cxnId="{FB27E528-06DD-4BB1-B9FC-CFC3F4695243}">
      <dgm:prSet/>
      <dgm:spPr/>
      <dgm:t>
        <a:bodyPr/>
        <a:lstStyle/>
        <a:p>
          <a:pPr algn="ctr"/>
          <a:endParaRPr lang="es-PE" b="1">
            <a:solidFill>
              <a:schemeClr val="accent4">
                <a:lumMod val="50000"/>
              </a:schemeClr>
            </a:solidFill>
          </a:endParaRPr>
        </a:p>
      </dgm:t>
    </dgm:pt>
    <dgm:pt modelId="{6C7218C4-C329-41A2-84F0-F22DE4BB611B}" type="pres">
      <dgm:prSet presAssocID="{DBB58407-D37A-4CB9-91D2-76D090980207}" presName="linear" presStyleCnt="0">
        <dgm:presLayoutVars>
          <dgm:animLvl val="lvl"/>
          <dgm:resizeHandles val="exact"/>
        </dgm:presLayoutVars>
      </dgm:prSet>
      <dgm:spPr/>
    </dgm:pt>
    <dgm:pt modelId="{BC12EFA1-4532-4AA9-9697-242609E2CA8B}" type="pres">
      <dgm:prSet presAssocID="{051BBE49-8E8A-44A1-B500-7CE5BA22641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700771A-0216-4974-B0AE-9E76F814646E}" type="presOf" srcId="{DBB58407-D37A-4CB9-91D2-76D090980207}" destId="{6C7218C4-C329-41A2-84F0-F22DE4BB611B}" srcOrd="0" destOrd="0" presId="urn:microsoft.com/office/officeart/2005/8/layout/vList2"/>
    <dgm:cxn modelId="{FB27E528-06DD-4BB1-B9FC-CFC3F4695243}" srcId="{DBB58407-D37A-4CB9-91D2-76D090980207}" destId="{051BBE49-8E8A-44A1-B500-7CE5BA22641B}" srcOrd="0" destOrd="0" parTransId="{7016A765-4166-4705-A39B-4CC03F072C48}" sibTransId="{5517C121-3533-4603-93A3-31C1A6604A82}"/>
    <dgm:cxn modelId="{81325CA2-682D-42C9-9A9E-56103A43931B}" type="presOf" srcId="{051BBE49-8E8A-44A1-B500-7CE5BA22641B}" destId="{BC12EFA1-4532-4AA9-9697-242609E2CA8B}" srcOrd="0" destOrd="0" presId="urn:microsoft.com/office/officeart/2005/8/layout/vList2"/>
    <dgm:cxn modelId="{3242BD88-D256-461D-9F9A-CD18AB14CC5E}" type="presParOf" srcId="{6C7218C4-C329-41A2-84F0-F22DE4BB611B}" destId="{BC12EFA1-4532-4AA9-9697-242609E2CA8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DEB9824D-6E35-41E9-A51C-1B061C58D43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PE"/>
        </a:p>
      </dgm:t>
    </dgm:pt>
    <dgm:pt modelId="{E3884D9E-B287-47C2-BFA6-1ACC8D35D4F4}">
      <dgm:prSet custT="1"/>
      <dgm:spPr/>
      <dgm:t>
        <a:bodyPr/>
        <a:lstStyle/>
        <a:p>
          <a:r>
            <a:rPr lang="es-PE" sz="1800" dirty="0">
              <a:solidFill>
                <a:schemeClr val="tx1"/>
              </a:solidFill>
            </a:rPr>
            <a:t>Agentes estatales</a:t>
          </a:r>
        </a:p>
      </dgm:t>
    </dgm:pt>
    <dgm:pt modelId="{E9637C81-0901-4A10-968F-9FA282707470}" type="parTrans" cxnId="{DE866AF5-AD83-4B9F-BACF-0DE767C9E919}">
      <dgm:prSet/>
      <dgm:spPr/>
      <dgm:t>
        <a:bodyPr/>
        <a:lstStyle/>
        <a:p>
          <a:endParaRPr lang="es-PE"/>
        </a:p>
      </dgm:t>
    </dgm:pt>
    <dgm:pt modelId="{742041DE-41E8-4DD6-8E67-36DC31AF077D}" type="sibTrans" cxnId="{DE866AF5-AD83-4B9F-BACF-0DE767C9E919}">
      <dgm:prSet/>
      <dgm:spPr/>
      <dgm:t>
        <a:bodyPr/>
        <a:lstStyle/>
        <a:p>
          <a:endParaRPr lang="es-PE"/>
        </a:p>
      </dgm:t>
    </dgm:pt>
    <dgm:pt modelId="{12E9C9DC-1A70-40BC-BC65-54159D12851F}" type="pres">
      <dgm:prSet presAssocID="{DEB9824D-6E35-41E9-A51C-1B061C58D435}" presName="vert0" presStyleCnt="0">
        <dgm:presLayoutVars>
          <dgm:dir/>
          <dgm:animOne val="branch"/>
          <dgm:animLvl val="lvl"/>
        </dgm:presLayoutVars>
      </dgm:prSet>
      <dgm:spPr/>
    </dgm:pt>
    <dgm:pt modelId="{8F8F32DF-CE18-48A1-9ADB-7F23487219CE}" type="pres">
      <dgm:prSet presAssocID="{E3884D9E-B287-47C2-BFA6-1ACC8D35D4F4}" presName="thickLine" presStyleLbl="alignNode1" presStyleIdx="0" presStyleCnt="1"/>
      <dgm:spPr/>
    </dgm:pt>
    <dgm:pt modelId="{85B0AF66-7280-4F10-9766-A54A26A6BFBD}" type="pres">
      <dgm:prSet presAssocID="{E3884D9E-B287-47C2-BFA6-1ACC8D35D4F4}" presName="horz1" presStyleCnt="0"/>
      <dgm:spPr/>
    </dgm:pt>
    <dgm:pt modelId="{21460F3A-117E-4D20-87AB-8C58059A7E9A}" type="pres">
      <dgm:prSet presAssocID="{E3884D9E-B287-47C2-BFA6-1ACC8D35D4F4}" presName="tx1" presStyleLbl="revTx" presStyleIdx="0" presStyleCnt="1"/>
      <dgm:spPr/>
    </dgm:pt>
    <dgm:pt modelId="{42D6B67E-F34D-44C8-BF27-0E8BD4FB86CE}" type="pres">
      <dgm:prSet presAssocID="{E3884D9E-B287-47C2-BFA6-1ACC8D35D4F4}" presName="vert1" presStyleCnt="0"/>
      <dgm:spPr/>
    </dgm:pt>
  </dgm:ptLst>
  <dgm:cxnLst>
    <dgm:cxn modelId="{22AD9C29-ED9C-4ADA-A4C0-E747E0DAB4FC}" type="presOf" srcId="{E3884D9E-B287-47C2-BFA6-1ACC8D35D4F4}" destId="{21460F3A-117E-4D20-87AB-8C58059A7E9A}" srcOrd="0" destOrd="0" presId="urn:microsoft.com/office/officeart/2008/layout/LinedList"/>
    <dgm:cxn modelId="{F1E01050-60AC-4D75-83AC-849F7948A565}" type="presOf" srcId="{DEB9824D-6E35-41E9-A51C-1B061C58D435}" destId="{12E9C9DC-1A70-40BC-BC65-54159D12851F}" srcOrd="0" destOrd="0" presId="urn:microsoft.com/office/officeart/2008/layout/LinedList"/>
    <dgm:cxn modelId="{DE866AF5-AD83-4B9F-BACF-0DE767C9E919}" srcId="{DEB9824D-6E35-41E9-A51C-1B061C58D435}" destId="{E3884D9E-B287-47C2-BFA6-1ACC8D35D4F4}" srcOrd="0" destOrd="0" parTransId="{E9637C81-0901-4A10-968F-9FA282707470}" sibTransId="{742041DE-41E8-4DD6-8E67-36DC31AF077D}"/>
    <dgm:cxn modelId="{FADCB19D-7074-4325-87AF-7E00331ABB27}" type="presParOf" srcId="{12E9C9DC-1A70-40BC-BC65-54159D12851F}" destId="{8F8F32DF-CE18-48A1-9ADB-7F23487219CE}" srcOrd="0" destOrd="0" presId="urn:microsoft.com/office/officeart/2008/layout/LinedList"/>
    <dgm:cxn modelId="{46EAFB12-6A02-4D17-B63D-C63946F4C7FB}" type="presParOf" srcId="{12E9C9DC-1A70-40BC-BC65-54159D12851F}" destId="{85B0AF66-7280-4F10-9766-A54A26A6BFBD}" srcOrd="1" destOrd="0" presId="urn:microsoft.com/office/officeart/2008/layout/LinedList"/>
    <dgm:cxn modelId="{473FC25E-5530-427F-B4A0-4AF8F6E64A46}" type="presParOf" srcId="{85B0AF66-7280-4F10-9766-A54A26A6BFBD}" destId="{21460F3A-117E-4D20-87AB-8C58059A7E9A}" srcOrd="0" destOrd="0" presId="urn:microsoft.com/office/officeart/2008/layout/LinedList"/>
    <dgm:cxn modelId="{FA2DA564-9C0E-4491-9318-7AA4D081E4D5}" type="presParOf" srcId="{85B0AF66-7280-4F10-9766-A54A26A6BFBD}" destId="{42D6B67E-F34D-44C8-BF27-0E8BD4FB86C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4A470-5904-4CBB-AC6A-31ED5728D66A}">
      <dsp:nvSpPr>
        <dsp:cNvPr id="0" name=""/>
        <dsp:cNvSpPr/>
      </dsp:nvSpPr>
      <dsp:spPr>
        <a:xfrm>
          <a:off x="0" y="0"/>
          <a:ext cx="7255398" cy="1449794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b="1" kern="1200" dirty="0"/>
            <a:t>Laicidad y neutralidad estatal: garantía de la libertad religiosa</a:t>
          </a:r>
          <a:endParaRPr lang="es-PE" sz="4000" kern="1200" dirty="0"/>
        </a:p>
      </dsp:txBody>
      <dsp:txXfrm>
        <a:off x="70773" y="70773"/>
        <a:ext cx="7113852" cy="1308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ADD5D-74EA-4CC2-A836-A8918AC92625}">
      <dsp:nvSpPr>
        <dsp:cNvPr id="0" name=""/>
        <dsp:cNvSpPr/>
      </dsp:nvSpPr>
      <dsp:spPr>
        <a:xfrm>
          <a:off x="0" y="120349"/>
          <a:ext cx="7344816" cy="911430"/>
        </a:xfrm>
        <a:prstGeom prst="roundRect">
          <a:avLst/>
        </a:prstGeom>
        <a:solidFill>
          <a:schemeClr val="accent2"/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800" kern="1200" dirty="0"/>
            <a:t>1. Valores: Pluralismo e Igualdad	</a:t>
          </a:r>
        </a:p>
      </dsp:txBody>
      <dsp:txXfrm>
        <a:off x="44492" y="164841"/>
        <a:ext cx="7255832" cy="822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498686-DFA1-4D12-B91D-0785F2DD6664}">
      <dsp:nvSpPr>
        <dsp:cNvPr id="0" name=""/>
        <dsp:cNvSpPr/>
      </dsp:nvSpPr>
      <dsp:spPr>
        <a:xfrm>
          <a:off x="0" y="11543"/>
          <a:ext cx="7213577" cy="8353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b="1" kern="1200"/>
            <a:t>Dionicio Llamazares: Separación  entre Confesiones y Estado, garantiza autonomía.</a:t>
          </a:r>
          <a:endParaRPr lang="es-PE" sz="2100" kern="1200"/>
        </a:p>
      </dsp:txBody>
      <dsp:txXfrm>
        <a:off x="40780" y="52323"/>
        <a:ext cx="7132017" cy="753819"/>
      </dsp:txXfrm>
    </dsp:sp>
    <dsp:sp modelId="{754421FE-5F4E-4A55-AEE3-5A2F6F77A64D}">
      <dsp:nvSpPr>
        <dsp:cNvPr id="0" name=""/>
        <dsp:cNvSpPr/>
      </dsp:nvSpPr>
      <dsp:spPr>
        <a:xfrm>
          <a:off x="0" y="907403"/>
          <a:ext cx="7213577" cy="8353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b="1" kern="1200"/>
            <a:t>Gregorio Peces – Barba: Pluralismo religioso se vincula con la laicidad</a:t>
          </a:r>
          <a:endParaRPr lang="es-PE" sz="2100" kern="1200"/>
        </a:p>
      </dsp:txBody>
      <dsp:txXfrm>
        <a:off x="40780" y="948183"/>
        <a:ext cx="7132017" cy="753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A69D6-ECB7-41EB-BBF9-51E7756E8696}">
      <dsp:nvSpPr>
        <dsp:cNvPr id="0" name=""/>
        <dsp:cNvSpPr/>
      </dsp:nvSpPr>
      <dsp:spPr>
        <a:xfrm>
          <a:off x="0" y="642024"/>
          <a:ext cx="7344816" cy="330741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C362AD-FAD3-4B62-9876-AFBE071DBA7D}">
      <dsp:nvSpPr>
        <dsp:cNvPr id="0" name=""/>
        <dsp:cNvSpPr/>
      </dsp:nvSpPr>
      <dsp:spPr>
        <a:xfrm>
          <a:off x="80" y="0"/>
          <a:ext cx="3224474" cy="645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b="1" kern="1200" dirty="0"/>
            <a:t>Libertad religiosa y    pluralismo para la convivencia en democracia</a:t>
          </a:r>
        </a:p>
      </dsp:txBody>
      <dsp:txXfrm>
        <a:off x="80" y="0"/>
        <a:ext cx="3224474" cy="645916"/>
      </dsp:txXfrm>
    </dsp:sp>
    <dsp:sp modelId="{BFA58A4A-3246-4B93-B5B1-4A3D94B48BD2}">
      <dsp:nvSpPr>
        <dsp:cNvPr id="0" name=""/>
        <dsp:cNvSpPr/>
      </dsp:nvSpPr>
      <dsp:spPr>
        <a:xfrm>
          <a:off x="1531578" y="726655"/>
          <a:ext cx="161479" cy="1614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DFEBB-7CA3-4D04-95D6-B0D153CE84A5}">
      <dsp:nvSpPr>
        <dsp:cNvPr id="0" name=""/>
        <dsp:cNvSpPr/>
      </dsp:nvSpPr>
      <dsp:spPr>
        <a:xfrm>
          <a:off x="3385779" y="968874"/>
          <a:ext cx="3224474" cy="645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b="1" kern="1200" dirty="0"/>
            <a:t>Libertad religiosa y neutralidad estatal</a:t>
          </a:r>
        </a:p>
      </dsp:txBody>
      <dsp:txXfrm>
        <a:off x="3385779" y="968874"/>
        <a:ext cx="3224474" cy="645916"/>
      </dsp:txXfrm>
    </dsp:sp>
    <dsp:sp modelId="{81E66FA8-8435-4C39-BC78-BE814CE00B0D}">
      <dsp:nvSpPr>
        <dsp:cNvPr id="0" name=""/>
        <dsp:cNvSpPr/>
      </dsp:nvSpPr>
      <dsp:spPr>
        <a:xfrm>
          <a:off x="4917276" y="726655"/>
          <a:ext cx="161479" cy="1614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977D6-9F7E-4478-A9B2-8E7C6439D20F}">
      <dsp:nvSpPr>
        <dsp:cNvPr id="0" name=""/>
        <dsp:cNvSpPr/>
      </dsp:nvSpPr>
      <dsp:spPr>
        <a:xfrm>
          <a:off x="8545" y="0"/>
          <a:ext cx="1909084" cy="6952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95720-3F69-4773-B361-8717983233EE}">
      <dsp:nvSpPr>
        <dsp:cNvPr id="0" name=""/>
        <dsp:cNvSpPr/>
      </dsp:nvSpPr>
      <dsp:spPr>
        <a:xfrm>
          <a:off x="3" y="695344"/>
          <a:ext cx="3305253" cy="654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600" kern="1200" dirty="0"/>
            <a:t>Separación Estado – Confesiones</a:t>
          </a:r>
          <a:endParaRPr lang="es-PE" sz="1600" kern="1200" dirty="0"/>
        </a:p>
      </dsp:txBody>
      <dsp:txXfrm>
        <a:off x="3" y="695344"/>
        <a:ext cx="3305253" cy="654215"/>
      </dsp:txXfrm>
    </dsp:sp>
    <dsp:sp modelId="{6A34A3F6-3CE5-40CB-A820-2F95F398DE15}">
      <dsp:nvSpPr>
        <dsp:cNvPr id="0" name=""/>
        <dsp:cNvSpPr/>
      </dsp:nvSpPr>
      <dsp:spPr>
        <a:xfrm>
          <a:off x="3" y="1204767"/>
          <a:ext cx="3305253" cy="574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No interferencia de los poderes públicos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Deber de remover obstáculos que impidan a las personas adoptar creencias o convicciones.</a:t>
          </a:r>
          <a:endParaRPr lang="es-PE" sz="1400" kern="1200" dirty="0"/>
        </a:p>
      </dsp:txBody>
      <dsp:txXfrm>
        <a:off x="3" y="1204767"/>
        <a:ext cx="3305253" cy="574909"/>
      </dsp:txXfrm>
    </dsp:sp>
    <dsp:sp modelId="{B038A66D-DF4E-4E4D-8827-DC2929EE50DD}">
      <dsp:nvSpPr>
        <dsp:cNvPr id="0" name=""/>
        <dsp:cNvSpPr/>
      </dsp:nvSpPr>
      <dsp:spPr>
        <a:xfrm>
          <a:off x="4284965" y="148916"/>
          <a:ext cx="1156838" cy="69520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E41EFC-D079-419A-9242-D983B99C5DBA}">
      <dsp:nvSpPr>
        <dsp:cNvPr id="0" name=""/>
        <dsp:cNvSpPr/>
      </dsp:nvSpPr>
      <dsp:spPr>
        <a:xfrm>
          <a:off x="4268341" y="955437"/>
          <a:ext cx="3305253" cy="654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600" kern="1200" dirty="0"/>
            <a:t>Neutralidad y/o imparcialidad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600" b="0" kern="1200" dirty="0"/>
            <a:t>La laicidad está conectada con el principio de igualdad y no discriminación.</a:t>
          </a:r>
          <a:endParaRPr lang="es-PE" sz="1600" b="0" kern="1200" dirty="0"/>
        </a:p>
      </dsp:txBody>
      <dsp:txXfrm>
        <a:off x="4268341" y="955437"/>
        <a:ext cx="3305253" cy="654215"/>
      </dsp:txXfrm>
    </dsp:sp>
    <dsp:sp modelId="{17E1346D-D4CF-4184-B808-9B6AB465E2B0}">
      <dsp:nvSpPr>
        <dsp:cNvPr id="0" name=""/>
        <dsp:cNvSpPr/>
      </dsp:nvSpPr>
      <dsp:spPr>
        <a:xfrm>
          <a:off x="4268341" y="1633667"/>
          <a:ext cx="3305253" cy="15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ADD5D-74EA-4CC2-A836-A8918AC92625}">
      <dsp:nvSpPr>
        <dsp:cNvPr id="0" name=""/>
        <dsp:cNvSpPr/>
      </dsp:nvSpPr>
      <dsp:spPr>
        <a:xfrm>
          <a:off x="0" y="259084"/>
          <a:ext cx="7854295" cy="839474"/>
        </a:xfrm>
        <a:prstGeom prst="roundRect">
          <a:avLst/>
        </a:prstGeom>
        <a:solidFill>
          <a:schemeClr val="accent2"/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2. Principios: No discriminación y laicidad</a:t>
          </a:r>
          <a:endParaRPr lang="es-PE" sz="3500" kern="1200" dirty="0"/>
        </a:p>
      </dsp:txBody>
      <dsp:txXfrm>
        <a:off x="40980" y="300064"/>
        <a:ext cx="7772335" cy="7575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26FC0-C235-459F-BFA1-EBE984202D0C}">
      <dsp:nvSpPr>
        <dsp:cNvPr id="0" name=""/>
        <dsp:cNvSpPr/>
      </dsp:nvSpPr>
      <dsp:spPr>
        <a:xfrm>
          <a:off x="0" y="261631"/>
          <a:ext cx="7582141" cy="14069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b="1" kern="1200" dirty="0">
              <a:solidFill>
                <a:schemeClr val="tx1"/>
              </a:solidFill>
            </a:rPr>
            <a:t>Souto Galván y Prieto Sanchís</a:t>
          </a:r>
          <a:r>
            <a:rPr lang="es-PE" sz="1600" kern="1200" dirty="0">
              <a:solidFill>
                <a:schemeClr val="tx1"/>
              </a:solidFill>
            </a:rPr>
            <a:t>: “para hacer efectiva la igualdad es importante entender que la garantía de la neutralidad se torna en una exigencia jurídica, lo contrario puede dar lugar a tratos discriminatorios contra las personas que en el uso de su libertad pueden negarse  a hacer suyos contenidos axiológicos, creencias y convicciones que resulten impuestos por el Estado”</a:t>
          </a:r>
        </a:p>
      </dsp:txBody>
      <dsp:txXfrm>
        <a:off x="68680" y="330311"/>
        <a:ext cx="7444781" cy="12695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5903F-30E1-4CE6-A7D4-D6CD28F08E3A}">
      <dsp:nvSpPr>
        <dsp:cNvPr id="0" name=""/>
        <dsp:cNvSpPr/>
      </dsp:nvSpPr>
      <dsp:spPr>
        <a:xfrm>
          <a:off x="0" y="403414"/>
          <a:ext cx="7543800" cy="3031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baseline="0" dirty="0"/>
            <a:t>La laicidad es una condición para la vigencia de la libertad de conciencia y de creencias.</a:t>
          </a:r>
          <a:br>
            <a:rPr lang="es-PE" sz="2400" b="1" kern="1200" baseline="0" dirty="0"/>
          </a:br>
          <a:endParaRPr lang="es-PE" sz="2400" b="1" kern="1200" dirty="0"/>
        </a:p>
      </dsp:txBody>
      <dsp:txXfrm>
        <a:off x="14796" y="418210"/>
        <a:ext cx="7514208" cy="2735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7E3BD-0790-4761-8722-A6D0DBA2E2F7}">
      <dsp:nvSpPr>
        <dsp:cNvPr id="0" name=""/>
        <dsp:cNvSpPr/>
      </dsp:nvSpPr>
      <dsp:spPr>
        <a:xfrm>
          <a:off x="0" y="142003"/>
          <a:ext cx="7543801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Decisiones de los poderes públicos no deben depender de la atención que presten a las confesiones de las personas.</a:t>
          </a:r>
          <a:endParaRPr lang="es-PE" sz="2400" kern="1200" dirty="0"/>
        </a:p>
      </dsp:txBody>
      <dsp:txXfrm>
        <a:off x="59399" y="201402"/>
        <a:ext cx="7425003" cy="1098002"/>
      </dsp:txXfrm>
    </dsp:sp>
    <dsp:sp modelId="{C3FD40F2-084E-46DB-A4E0-789CEA588943}">
      <dsp:nvSpPr>
        <dsp:cNvPr id="0" name=""/>
        <dsp:cNvSpPr/>
      </dsp:nvSpPr>
      <dsp:spPr>
        <a:xfrm>
          <a:off x="0" y="1358803"/>
          <a:ext cx="7543801" cy="1984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516" tIns="30480" rIns="170688" bIns="3048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 dirty="0"/>
            <a:t>Obligación estatal: </a:t>
          </a:r>
          <a:endParaRPr lang="es-PE" sz="2400" kern="1200" dirty="0"/>
        </a:p>
        <a:p>
          <a:pPr marL="457200" lvl="2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/>
            <a:t>no identificar a las personas por sus convicciones. </a:t>
          </a:r>
          <a:endParaRPr lang="es-PE" sz="2400" kern="1200"/>
        </a:p>
        <a:p>
          <a:pPr marL="457200" lvl="2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/>
            <a:t>procurar eliminar cualquier forma de estigmatización.</a:t>
          </a:r>
          <a:endParaRPr lang="es-PE" sz="2400" kern="1200"/>
        </a:p>
        <a:p>
          <a:pPr marL="457200" lvl="2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 dirty="0"/>
            <a:t>Respeto del libre desarrollo de pensamientos, ideas o creencias personales y colectivas.</a:t>
          </a:r>
          <a:endParaRPr lang="es-PE" sz="2400" kern="1200" dirty="0"/>
        </a:p>
      </dsp:txBody>
      <dsp:txXfrm>
        <a:off x="0" y="1358803"/>
        <a:ext cx="7543801" cy="19846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15434-390B-4590-AF47-680BC93DBE52}">
      <dsp:nvSpPr>
        <dsp:cNvPr id="0" name=""/>
        <dsp:cNvSpPr/>
      </dsp:nvSpPr>
      <dsp:spPr>
        <a:xfrm>
          <a:off x="0" y="221480"/>
          <a:ext cx="7543801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/>
            <a:t>Oscar Celador</a:t>
          </a:r>
          <a:r>
            <a:rPr lang="es-ES" sz="2400" kern="1200"/>
            <a:t>: </a:t>
          </a:r>
          <a:endParaRPr lang="es-PE" sz="2400" kern="1200"/>
        </a:p>
      </dsp:txBody>
      <dsp:txXfrm>
        <a:off x="28100" y="249580"/>
        <a:ext cx="7487601" cy="519439"/>
      </dsp:txXfrm>
    </dsp:sp>
    <dsp:sp modelId="{5570CD46-298A-4842-899B-26F397533FFC}">
      <dsp:nvSpPr>
        <dsp:cNvPr id="0" name=""/>
        <dsp:cNvSpPr/>
      </dsp:nvSpPr>
      <dsp:spPr>
        <a:xfrm>
          <a:off x="0" y="797120"/>
          <a:ext cx="7543801" cy="3179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516" tIns="30480" rIns="170688" bIns="30480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900" kern="1200" dirty="0"/>
            <a:t>“la laicidad es el principio que impide al Estado determinar qué es y qué no es religioso. Si lo hace, limita de manera ilegítima el ejercicio del derecho a la libertad religiosa”</a:t>
          </a:r>
          <a:endParaRPr lang="es-PE" sz="1900" kern="1200" dirty="0"/>
        </a:p>
        <a:p>
          <a:pPr marL="342900" lvl="2" indent="-171450" algn="just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es-ES" sz="1900" kern="1200" dirty="0"/>
            <a:t>	Modelos: inglés, estadounidense y francés</a:t>
          </a:r>
          <a:endParaRPr lang="es-PE" sz="1900" kern="1200" dirty="0"/>
        </a:p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900" kern="1200" dirty="0"/>
            <a:t>“pioneros en el establecimiento, garantía y defensa de la neutralidad ideológica y religiosa de los poderes públicos”</a:t>
          </a:r>
          <a:endParaRPr lang="es-PE" sz="1900" kern="1200" dirty="0"/>
        </a:p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PE" sz="1900" kern="1200" dirty="0"/>
            <a:t>“no es relevante el calificativo que describa la actitud de los poderes públicos frente a las creencias y/o convicciones de sus ciudadanos, sino que, con independencia de una confesión estatal, o como aconfesional, laicista, laico o de laicidad positiva, </a:t>
          </a:r>
          <a:r>
            <a:rPr lang="es-PE" sz="1900" u="sng" kern="1200" dirty="0"/>
            <a:t>lo importante es conocer cuál es el alcance y contenido jurídico de esa expresión</a:t>
          </a:r>
          <a:r>
            <a:rPr lang="es-PE" sz="1900" kern="1200" dirty="0"/>
            <a:t>”</a:t>
          </a:r>
        </a:p>
      </dsp:txBody>
      <dsp:txXfrm>
        <a:off x="0" y="797120"/>
        <a:ext cx="7543801" cy="31795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5903F-30E1-4CE6-A7D4-D6CD28F08E3A}">
      <dsp:nvSpPr>
        <dsp:cNvPr id="0" name=""/>
        <dsp:cNvSpPr/>
      </dsp:nvSpPr>
      <dsp:spPr>
        <a:xfrm>
          <a:off x="0" y="403414"/>
          <a:ext cx="7543800" cy="3031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baseline="0" dirty="0"/>
            <a:t>La laicidad es una condición para la vigencia de la libertad de conciencia y de creencias.</a:t>
          </a:r>
          <a:br>
            <a:rPr lang="es-PE" sz="2400" b="1" kern="1200" baseline="0" dirty="0"/>
          </a:br>
          <a:endParaRPr lang="es-PE" sz="2400" b="1" kern="1200" dirty="0"/>
        </a:p>
      </dsp:txBody>
      <dsp:txXfrm>
        <a:off x="14796" y="418210"/>
        <a:ext cx="7514208" cy="27351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8C1C7-3C77-44B2-9F2F-D61A0585FF74}">
      <dsp:nvSpPr>
        <dsp:cNvPr id="0" name=""/>
        <dsp:cNvSpPr/>
      </dsp:nvSpPr>
      <dsp:spPr>
        <a:xfrm>
          <a:off x="0" y="705609"/>
          <a:ext cx="8566497" cy="9408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FB0103-359F-4D7D-8E2A-359F8F1A7093}">
      <dsp:nvSpPr>
        <dsp:cNvPr id="0" name=""/>
        <dsp:cNvSpPr/>
      </dsp:nvSpPr>
      <dsp:spPr>
        <a:xfrm>
          <a:off x="94" y="0"/>
          <a:ext cx="3760809" cy="94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b="1" kern="1200" dirty="0"/>
            <a:t>1812 – 1867 Confesionalismo puro</a:t>
          </a:r>
          <a:endParaRPr lang="es-PE" sz="1600" kern="1200" dirty="0"/>
        </a:p>
      </dsp:txBody>
      <dsp:txXfrm>
        <a:off x="94" y="0"/>
        <a:ext cx="3760809" cy="940812"/>
      </dsp:txXfrm>
    </dsp:sp>
    <dsp:sp modelId="{97247298-FDE8-403B-877D-DE5400BBFFAF}">
      <dsp:nvSpPr>
        <dsp:cNvPr id="0" name=""/>
        <dsp:cNvSpPr/>
      </dsp:nvSpPr>
      <dsp:spPr>
        <a:xfrm>
          <a:off x="1762897" y="1058413"/>
          <a:ext cx="235203" cy="2352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A3489-C1C5-41E9-85C8-6ADB4C20A659}">
      <dsp:nvSpPr>
        <dsp:cNvPr id="0" name=""/>
        <dsp:cNvSpPr/>
      </dsp:nvSpPr>
      <dsp:spPr>
        <a:xfrm>
          <a:off x="3948943" y="1411218"/>
          <a:ext cx="3760809" cy="94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b="1" kern="1200" dirty="0"/>
            <a:t>1915 Se elimina la prohibición del ejercicio de cualquier otra religión. Ley 2193  (libertad de culto)</a:t>
          </a:r>
          <a:endParaRPr lang="es-PE" sz="1600" kern="1200" dirty="0"/>
        </a:p>
      </dsp:txBody>
      <dsp:txXfrm>
        <a:off x="3948943" y="1411218"/>
        <a:ext cx="3760809" cy="940812"/>
      </dsp:txXfrm>
    </dsp:sp>
    <dsp:sp modelId="{790F17EC-3DD6-416F-B48C-B192D05C7F83}">
      <dsp:nvSpPr>
        <dsp:cNvPr id="0" name=""/>
        <dsp:cNvSpPr/>
      </dsp:nvSpPr>
      <dsp:spPr>
        <a:xfrm>
          <a:off x="5711746" y="1058413"/>
          <a:ext cx="235203" cy="2352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53497-6369-42AA-BC79-C5A5C377E5EB}">
      <dsp:nvSpPr>
        <dsp:cNvPr id="0" name=""/>
        <dsp:cNvSpPr/>
      </dsp:nvSpPr>
      <dsp:spPr>
        <a:xfrm>
          <a:off x="0" y="798706"/>
          <a:ext cx="8566497" cy="106494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66276-B64F-483A-B125-2B17A85C9D40}">
      <dsp:nvSpPr>
        <dsp:cNvPr id="0" name=""/>
        <dsp:cNvSpPr/>
      </dsp:nvSpPr>
      <dsp:spPr>
        <a:xfrm>
          <a:off x="3764" y="0"/>
          <a:ext cx="2484618" cy="1064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/>
            <a:t>1933 Confesionalismo mitigado</a:t>
          </a:r>
          <a:endParaRPr lang="es-PE" sz="1400" kern="1200" dirty="0"/>
        </a:p>
      </dsp:txBody>
      <dsp:txXfrm>
        <a:off x="3764" y="0"/>
        <a:ext cx="2484618" cy="1064942"/>
      </dsp:txXfrm>
    </dsp:sp>
    <dsp:sp modelId="{296AA491-A202-4606-8A29-3815F8243ABC}">
      <dsp:nvSpPr>
        <dsp:cNvPr id="0" name=""/>
        <dsp:cNvSpPr/>
      </dsp:nvSpPr>
      <dsp:spPr>
        <a:xfrm>
          <a:off x="1112956" y="1198060"/>
          <a:ext cx="266235" cy="266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23650-5623-40E5-A106-F9EFBDA14D14}">
      <dsp:nvSpPr>
        <dsp:cNvPr id="0" name=""/>
        <dsp:cNvSpPr/>
      </dsp:nvSpPr>
      <dsp:spPr>
        <a:xfrm>
          <a:off x="2859187" y="1553687"/>
          <a:ext cx="2484618" cy="1064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/>
            <a:t>1979 </a:t>
          </a:r>
          <a:r>
            <a:rPr kumimoji="1" lang="es-ES" sz="1400" b="1" kern="1200" dirty="0"/>
            <a:t>Se reconoce la libertad </a:t>
          </a:r>
          <a:r>
            <a:rPr kumimoji="1" lang="es-ES" sz="1400" b="1" kern="1200" dirty="0">
              <a:solidFill>
                <a:schemeClr val="tx1"/>
              </a:solidFill>
            </a:rPr>
            <a:t>religiosa como derecho de los </a:t>
          </a:r>
          <a:r>
            <a:rPr kumimoji="1" lang="es-ES" sz="1400" b="1" kern="1200" dirty="0">
              <a:solidFill>
                <a:schemeClr val="bg1"/>
              </a:solidFill>
            </a:rPr>
            <a:t>ciudadanos</a:t>
          </a:r>
          <a:endParaRPr lang="es-PE" sz="1400" kern="1200" dirty="0">
            <a:solidFill>
              <a:schemeClr val="bg1"/>
            </a:solidFill>
          </a:endParaRPr>
        </a:p>
      </dsp:txBody>
      <dsp:txXfrm>
        <a:off x="2859187" y="1553687"/>
        <a:ext cx="2484618" cy="1064942"/>
      </dsp:txXfrm>
    </dsp:sp>
    <dsp:sp modelId="{BFC706D0-C972-4288-AA08-E879DA7B77F6}">
      <dsp:nvSpPr>
        <dsp:cNvPr id="0" name=""/>
        <dsp:cNvSpPr/>
      </dsp:nvSpPr>
      <dsp:spPr>
        <a:xfrm>
          <a:off x="3721805" y="1198060"/>
          <a:ext cx="266235" cy="266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FEB230-43B8-42C5-B310-3D0A70C85AA5}">
      <dsp:nvSpPr>
        <dsp:cNvPr id="0" name=""/>
        <dsp:cNvSpPr/>
      </dsp:nvSpPr>
      <dsp:spPr>
        <a:xfrm>
          <a:off x="5221463" y="0"/>
          <a:ext cx="2484618" cy="1064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1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/>
            <a:t>1993</a:t>
          </a:r>
          <a:endParaRPr lang="es-PE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s-ES" sz="1400" b="1" kern="1200" dirty="0"/>
            <a:t>libertad de conciencia y de religión</a:t>
          </a:r>
          <a:endParaRPr lang="es-P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s-ES" sz="1400" b="1" kern="1200"/>
            <a:t>Principio de colaboración </a:t>
          </a:r>
          <a:endParaRPr lang="es-PE" sz="1400" kern="1200"/>
        </a:p>
      </dsp:txBody>
      <dsp:txXfrm>
        <a:off x="5221463" y="0"/>
        <a:ext cx="2484618" cy="1064942"/>
      </dsp:txXfrm>
    </dsp:sp>
    <dsp:sp modelId="{4653688E-EF07-4DD2-8D7A-3B2F0B47DDF6}">
      <dsp:nvSpPr>
        <dsp:cNvPr id="0" name=""/>
        <dsp:cNvSpPr/>
      </dsp:nvSpPr>
      <dsp:spPr>
        <a:xfrm>
          <a:off x="6330655" y="1198060"/>
          <a:ext cx="266235" cy="266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ADD5D-74EA-4CC2-A836-A8918AC92625}">
      <dsp:nvSpPr>
        <dsp:cNvPr id="0" name=""/>
        <dsp:cNvSpPr/>
      </dsp:nvSpPr>
      <dsp:spPr>
        <a:xfrm>
          <a:off x="0" y="35113"/>
          <a:ext cx="7999554" cy="998360"/>
        </a:xfrm>
        <a:prstGeom prst="roundRect">
          <a:avLst/>
        </a:prstGeom>
        <a:solidFill>
          <a:schemeClr val="accent2"/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3. </a:t>
          </a:r>
          <a:r>
            <a:rPr lang="es-ES" sz="2800" kern="1200" dirty="0"/>
            <a:t>Desarrollo constitucional, jurisprudencial y legal de la libertad religiosa en el Perú.</a:t>
          </a:r>
          <a:r>
            <a:rPr lang="es-ES" sz="2400" kern="1200" dirty="0"/>
            <a:t>  </a:t>
          </a:r>
          <a:r>
            <a:rPr lang="es-ES" sz="2100" kern="1200" dirty="0"/>
            <a:t>Hacia la configuración de la laicidad y la neutralidad </a:t>
          </a:r>
          <a:endParaRPr lang="es-PE" sz="2100" kern="1200" dirty="0"/>
        </a:p>
      </dsp:txBody>
      <dsp:txXfrm>
        <a:off x="48736" y="83849"/>
        <a:ext cx="7902082" cy="90088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5507B-2E38-456B-BB90-29E9E0A690C0}">
      <dsp:nvSpPr>
        <dsp:cNvPr id="0" name=""/>
        <dsp:cNvSpPr/>
      </dsp:nvSpPr>
      <dsp:spPr>
        <a:xfrm>
          <a:off x="0" y="0"/>
          <a:ext cx="767018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0B05F-8AD3-4504-A2AE-0DE39A78036D}">
      <dsp:nvSpPr>
        <dsp:cNvPr id="0" name=""/>
        <dsp:cNvSpPr/>
      </dsp:nvSpPr>
      <dsp:spPr>
        <a:xfrm>
          <a:off x="0" y="0"/>
          <a:ext cx="7670185" cy="369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chemeClr val="tx1"/>
              </a:solidFill>
            </a:rPr>
            <a:t>Historia constitucional: Del confesionalismo a la libertad religiosa</a:t>
          </a:r>
          <a:endParaRPr lang="es-PE" sz="1700" b="1" kern="1200" dirty="0">
            <a:solidFill>
              <a:schemeClr val="tx1"/>
            </a:solidFill>
          </a:endParaRPr>
        </a:p>
      </dsp:txBody>
      <dsp:txXfrm>
        <a:off x="0" y="0"/>
        <a:ext cx="7670185" cy="3693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EC69B-3733-46DD-951F-D57B5FCC3C60}">
      <dsp:nvSpPr>
        <dsp:cNvPr id="0" name=""/>
        <dsp:cNvSpPr/>
      </dsp:nvSpPr>
      <dsp:spPr>
        <a:xfrm>
          <a:off x="0" y="1597639"/>
          <a:ext cx="8835756" cy="851427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FBE90-9BC1-4F3E-A9F2-EE02F5FDCF2C}">
      <dsp:nvSpPr>
        <dsp:cNvPr id="0" name=""/>
        <dsp:cNvSpPr/>
      </dsp:nvSpPr>
      <dsp:spPr>
        <a:xfrm>
          <a:off x="2308" y="0"/>
          <a:ext cx="810803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000" b="1" kern="1200" dirty="0"/>
            <a:t>1948</a:t>
          </a:r>
          <a:r>
            <a:rPr lang="es-PE" sz="1000" kern="1200" dirty="0"/>
            <a:t>. </a:t>
          </a:r>
        </a:p>
      </dsp:txBody>
      <dsp:txXfrm>
        <a:off x="2308" y="0"/>
        <a:ext cx="810803" cy="1618682"/>
      </dsp:txXfrm>
    </dsp:sp>
    <dsp:sp modelId="{A62F64DF-0BB1-4678-9F45-BC470FBAC5BF}">
      <dsp:nvSpPr>
        <dsp:cNvPr id="0" name=""/>
        <dsp:cNvSpPr/>
      </dsp:nvSpPr>
      <dsp:spPr>
        <a:xfrm>
          <a:off x="205374" y="1821018"/>
          <a:ext cx="404670" cy="4046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07A49-DE9F-450C-9447-A46EC4419126}">
      <dsp:nvSpPr>
        <dsp:cNvPr id="0" name=""/>
        <dsp:cNvSpPr/>
      </dsp:nvSpPr>
      <dsp:spPr>
        <a:xfrm>
          <a:off x="838350" y="2428024"/>
          <a:ext cx="1149518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Declaración Universal de los Derechos Humanos</a:t>
          </a:r>
          <a:endParaRPr lang="es-PE" sz="1400" kern="1200" dirty="0"/>
        </a:p>
      </dsp:txBody>
      <dsp:txXfrm>
        <a:off x="838350" y="2428024"/>
        <a:ext cx="1149518" cy="1618682"/>
      </dsp:txXfrm>
    </dsp:sp>
    <dsp:sp modelId="{6A86D9BB-545C-48B4-BFFB-3465F6E5F2F6}">
      <dsp:nvSpPr>
        <dsp:cNvPr id="0" name=""/>
        <dsp:cNvSpPr/>
      </dsp:nvSpPr>
      <dsp:spPr>
        <a:xfrm>
          <a:off x="1210774" y="1821018"/>
          <a:ext cx="404670" cy="404670"/>
        </a:xfrm>
        <a:prstGeom prst="ellipse">
          <a:avLst/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AFB56-472D-4319-B6DE-808956F30856}">
      <dsp:nvSpPr>
        <dsp:cNvPr id="0" name=""/>
        <dsp:cNvSpPr/>
      </dsp:nvSpPr>
      <dsp:spPr>
        <a:xfrm>
          <a:off x="2013108" y="0"/>
          <a:ext cx="1150048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/>
            <a:t>Declaración Americana de los Derechos y Deberes del Hombre</a:t>
          </a:r>
          <a:endParaRPr lang="es-PE" sz="1400" kern="1200" dirty="0"/>
        </a:p>
      </dsp:txBody>
      <dsp:txXfrm>
        <a:off x="2013108" y="0"/>
        <a:ext cx="1150048" cy="1618682"/>
      </dsp:txXfrm>
    </dsp:sp>
    <dsp:sp modelId="{04126A79-9B1D-4011-8A83-14B592F576D4}">
      <dsp:nvSpPr>
        <dsp:cNvPr id="0" name=""/>
        <dsp:cNvSpPr/>
      </dsp:nvSpPr>
      <dsp:spPr>
        <a:xfrm>
          <a:off x="2385797" y="1821018"/>
          <a:ext cx="404670" cy="404670"/>
        </a:xfrm>
        <a:prstGeom prst="ellipse">
          <a:avLst/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FF15B4-F363-4DA3-9085-60D80F720C70}">
      <dsp:nvSpPr>
        <dsp:cNvPr id="0" name=""/>
        <dsp:cNvSpPr/>
      </dsp:nvSpPr>
      <dsp:spPr>
        <a:xfrm>
          <a:off x="3188395" y="2428024"/>
          <a:ext cx="1050653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000" b="1" kern="1200" dirty="0"/>
            <a:t>1976</a:t>
          </a:r>
          <a:endParaRPr lang="es-PE" sz="1000" kern="1200" dirty="0"/>
        </a:p>
      </dsp:txBody>
      <dsp:txXfrm>
        <a:off x="3188395" y="2428024"/>
        <a:ext cx="1050653" cy="1618682"/>
      </dsp:txXfrm>
    </dsp:sp>
    <dsp:sp modelId="{1860E219-861C-4A7F-99A9-5B613EC860A7}">
      <dsp:nvSpPr>
        <dsp:cNvPr id="0" name=""/>
        <dsp:cNvSpPr/>
      </dsp:nvSpPr>
      <dsp:spPr>
        <a:xfrm>
          <a:off x="3511386" y="1821018"/>
          <a:ext cx="404670" cy="4046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C74ED-A419-4DD5-943D-04E31A8D3988}">
      <dsp:nvSpPr>
        <dsp:cNvPr id="0" name=""/>
        <dsp:cNvSpPr/>
      </dsp:nvSpPr>
      <dsp:spPr>
        <a:xfrm>
          <a:off x="4051988" y="57398"/>
          <a:ext cx="1281073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/>
            <a:t>Pacto Internacional de los DD Civiles y Políticos </a:t>
          </a:r>
          <a:endParaRPr lang="es-PE" sz="1400" kern="1200" dirty="0"/>
        </a:p>
      </dsp:txBody>
      <dsp:txXfrm>
        <a:off x="4051988" y="57398"/>
        <a:ext cx="1281073" cy="1618682"/>
      </dsp:txXfrm>
    </dsp:sp>
    <dsp:sp modelId="{29328102-0CFD-49EC-8449-6CEDE740D6BD}">
      <dsp:nvSpPr>
        <dsp:cNvPr id="0" name=""/>
        <dsp:cNvSpPr/>
      </dsp:nvSpPr>
      <dsp:spPr>
        <a:xfrm>
          <a:off x="4702489" y="1821018"/>
          <a:ext cx="404670" cy="404670"/>
        </a:xfrm>
        <a:prstGeom prst="ellipse">
          <a:avLst/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65E4BE-02B2-4BF1-AD5F-87639E889A34}">
      <dsp:nvSpPr>
        <dsp:cNvPr id="0" name=""/>
        <dsp:cNvSpPr/>
      </dsp:nvSpPr>
      <dsp:spPr>
        <a:xfrm>
          <a:off x="5757660" y="900198"/>
          <a:ext cx="895343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000" b="1" kern="1200" dirty="0"/>
            <a:t>1981</a:t>
          </a:r>
          <a:endParaRPr lang="es-PE" sz="1800" kern="1200" dirty="0"/>
        </a:p>
      </dsp:txBody>
      <dsp:txXfrm>
        <a:off x="5757660" y="900198"/>
        <a:ext cx="895343" cy="1618682"/>
      </dsp:txXfrm>
    </dsp:sp>
    <dsp:sp modelId="{2E36B180-B86A-45BC-8A8F-1A9D65E34278}">
      <dsp:nvSpPr>
        <dsp:cNvPr id="0" name=""/>
        <dsp:cNvSpPr/>
      </dsp:nvSpPr>
      <dsp:spPr>
        <a:xfrm>
          <a:off x="5815936" y="1821018"/>
          <a:ext cx="404670" cy="4046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C4577-6A83-43F2-B8E7-37E68157470F}">
      <dsp:nvSpPr>
        <dsp:cNvPr id="0" name=""/>
        <dsp:cNvSpPr/>
      </dsp:nvSpPr>
      <dsp:spPr>
        <a:xfrm>
          <a:off x="6702946" y="2238605"/>
          <a:ext cx="1458689" cy="161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200" b="1" kern="1200" dirty="0"/>
            <a:t>Declaración sobre la eliminación de todas las formas de intolerancia y discriminación fundadas en la religión o las convicciones</a:t>
          </a:r>
          <a:endParaRPr lang="es-PE" sz="1200" kern="1200" dirty="0"/>
        </a:p>
      </dsp:txBody>
      <dsp:txXfrm>
        <a:off x="6702946" y="2238605"/>
        <a:ext cx="1458689" cy="1618682"/>
      </dsp:txXfrm>
    </dsp:sp>
    <dsp:sp modelId="{D65509BD-8DED-497B-B263-B8F4EAE72F11}">
      <dsp:nvSpPr>
        <dsp:cNvPr id="0" name=""/>
        <dsp:cNvSpPr/>
      </dsp:nvSpPr>
      <dsp:spPr>
        <a:xfrm>
          <a:off x="7018191" y="1821018"/>
          <a:ext cx="404670" cy="404670"/>
        </a:xfrm>
        <a:prstGeom prst="ellipse">
          <a:avLst/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58E5BD-BE93-4610-BEFE-D174552EDBBD}">
      <dsp:nvSpPr>
        <dsp:cNvPr id="0" name=""/>
        <dsp:cNvSpPr/>
      </dsp:nvSpPr>
      <dsp:spPr>
        <a:xfrm>
          <a:off x="0" y="61498"/>
          <a:ext cx="7941864" cy="6762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b="1" kern="1200" baseline="0" dirty="0">
              <a:solidFill>
                <a:schemeClr val="tx1"/>
              </a:solidFill>
            </a:rPr>
            <a:t>Reconocimiento de la pluralidad se ha evidenciado con la consagración constitucional del derecho a la libertad religiosa en el marco del estándar internacional</a:t>
          </a:r>
          <a:endParaRPr lang="es-PE" sz="1700" kern="1200" dirty="0">
            <a:solidFill>
              <a:schemeClr val="tx1"/>
            </a:solidFill>
          </a:endParaRPr>
        </a:p>
      </dsp:txBody>
      <dsp:txXfrm>
        <a:off x="33012" y="94510"/>
        <a:ext cx="7875840" cy="61023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CC8AA-556A-41BB-B1BA-2D5081BD5F78}">
      <dsp:nvSpPr>
        <dsp:cNvPr id="0" name=""/>
        <dsp:cNvSpPr/>
      </dsp:nvSpPr>
      <dsp:spPr>
        <a:xfrm>
          <a:off x="0" y="949565"/>
          <a:ext cx="8835756" cy="48909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26388-F7AD-4C85-9562-38FDD534A700}">
      <dsp:nvSpPr>
        <dsp:cNvPr id="0" name=""/>
        <dsp:cNvSpPr/>
      </dsp:nvSpPr>
      <dsp:spPr>
        <a:xfrm>
          <a:off x="3882" y="0"/>
          <a:ext cx="2562714" cy="86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/>
            <a:t>1959</a:t>
          </a:r>
          <a:r>
            <a:rPr lang="es-MX" sz="1400" kern="1200"/>
            <a:t>. </a:t>
          </a:r>
          <a:r>
            <a:rPr lang="es-PE" sz="1400" b="1" kern="1200"/>
            <a:t>Perú se adhiere a la Declaración Univ. DD HH</a:t>
          </a:r>
          <a:endParaRPr lang="es-PE" sz="1400" kern="1200"/>
        </a:p>
      </dsp:txBody>
      <dsp:txXfrm>
        <a:off x="3882" y="0"/>
        <a:ext cx="2562714" cy="867103"/>
      </dsp:txXfrm>
    </dsp:sp>
    <dsp:sp modelId="{D9FF73E8-BCD5-42DD-8F3C-754ADCDA612D}">
      <dsp:nvSpPr>
        <dsp:cNvPr id="0" name=""/>
        <dsp:cNvSpPr/>
      </dsp:nvSpPr>
      <dsp:spPr>
        <a:xfrm>
          <a:off x="1176852" y="975491"/>
          <a:ext cx="216775" cy="216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C7A5F-5520-4283-A0E2-022F1E60B043}">
      <dsp:nvSpPr>
        <dsp:cNvPr id="0" name=""/>
        <dsp:cNvSpPr/>
      </dsp:nvSpPr>
      <dsp:spPr>
        <a:xfrm>
          <a:off x="2694733" y="1300655"/>
          <a:ext cx="2562714" cy="86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>
              <a:solidFill>
                <a:schemeClr val="bg1"/>
              </a:solidFill>
            </a:rPr>
            <a:t>1978. Perú se adhiere al Pacto </a:t>
          </a:r>
          <a:r>
            <a:rPr lang="es-PE" sz="1400" b="1" kern="1200" dirty="0" err="1">
              <a:solidFill>
                <a:schemeClr val="bg1"/>
              </a:solidFill>
            </a:rPr>
            <a:t>Intern</a:t>
          </a:r>
          <a:r>
            <a:rPr lang="es-PE" sz="1400" b="1" kern="1200" dirty="0">
              <a:solidFill>
                <a:schemeClr val="bg1"/>
              </a:solidFill>
            </a:rPr>
            <a:t>. DD Civiles y Políticos</a:t>
          </a:r>
          <a:endParaRPr lang="es-PE" sz="1400" kern="1200" dirty="0">
            <a:solidFill>
              <a:schemeClr val="bg1"/>
            </a:solidFill>
          </a:endParaRPr>
        </a:p>
      </dsp:txBody>
      <dsp:txXfrm>
        <a:off x="2694733" y="1300655"/>
        <a:ext cx="2562714" cy="867103"/>
      </dsp:txXfrm>
    </dsp:sp>
    <dsp:sp modelId="{9C1DE988-C5CD-4981-83A2-6C759F4764BE}">
      <dsp:nvSpPr>
        <dsp:cNvPr id="0" name=""/>
        <dsp:cNvSpPr/>
      </dsp:nvSpPr>
      <dsp:spPr>
        <a:xfrm>
          <a:off x="3867702" y="975491"/>
          <a:ext cx="216775" cy="216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AA308-EDE6-452E-9E7E-DE676A8008D2}">
      <dsp:nvSpPr>
        <dsp:cNvPr id="0" name=""/>
        <dsp:cNvSpPr/>
      </dsp:nvSpPr>
      <dsp:spPr>
        <a:xfrm>
          <a:off x="5385583" y="0"/>
          <a:ext cx="2562714" cy="86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/>
            <a:t>1980. </a:t>
          </a:r>
          <a:r>
            <a:rPr kumimoji="1" lang="es-PE" sz="1400" b="1" kern="1200" dirty="0"/>
            <a:t> </a:t>
          </a:r>
          <a:r>
            <a:rPr kumimoji="1" lang="es-ES" sz="1400" b="1" kern="1200" dirty="0"/>
            <a:t>Perú suscribe el Acuerdo con la Santa  Sede. Concluye  el Sistema de Patronato</a:t>
          </a:r>
          <a:endParaRPr lang="es-PE" sz="1400" kern="1200" dirty="0"/>
        </a:p>
      </dsp:txBody>
      <dsp:txXfrm>
        <a:off x="5385583" y="0"/>
        <a:ext cx="2562714" cy="867103"/>
      </dsp:txXfrm>
    </dsp:sp>
    <dsp:sp modelId="{6B25AD30-5015-4D37-98B7-867511247F80}">
      <dsp:nvSpPr>
        <dsp:cNvPr id="0" name=""/>
        <dsp:cNvSpPr/>
      </dsp:nvSpPr>
      <dsp:spPr>
        <a:xfrm>
          <a:off x="6558552" y="975491"/>
          <a:ext cx="216775" cy="216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157D4-A747-470B-9FC3-137ED4C5592F}">
      <dsp:nvSpPr>
        <dsp:cNvPr id="0" name=""/>
        <dsp:cNvSpPr/>
      </dsp:nvSpPr>
      <dsp:spPr>
        <a:xfrm>
          <a:off x="0" y="0"/>
          <a:ext cx="82180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AD9AC-4E1D-41F4-A893-BE06DAD26CD3}">
      <dsp:nvSpPr>
        <dsp:cNvPr id="0" name=""/>
        <dsp:cNvSpPr/>
      </dsp:nvSpPr>
      <dsp:spPr>
        <a:xfrm>
          <a:off x="0" y="0"/>
          <a:ext cx="8218079" cy="369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Exigencia de coherencia entre el ordenamiento interno del Estado y los sistemas internacionales</a:t>
          </a:r>
        </a:p>
      </dsp:txBody>
      <dsp:txXfrm>
        <a:off x="0" y="0"/>
        <a:ext cx="8218079" cy="36933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5D638-F53C-418E-BDF2-E7FF429F58D3}">
      <dsp:nvSpPr>
        <dsp:cNvPr id="0" name=""/>
        <dsp:cNvSpPr/>
      </dsp:nvSpPr>
      <dsp:spPr>
        <a:xfrm>
          <a:off x="0" y="198"/>
          <a:ext cx="7850991" cy="830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baseline="0" dirty="0"/>
            <a:t>3. Desarrollo constitucional, jurisprudencial y legal de la libertad religiosa en el Perú. Hacia la configuración de la laicidad y la neutralidad </a:t>
          </a:r>
          <a:br>
            <a:rPr lang="es-ES" sz="2000" kern="1200" baseline="0" dirty="0"/>
          </a:br>
          <a:endParaRPr lang="es-PE" sz="2000" kern="1200" dirty="0"/>
        </a:p>
      </dsp:txBody>
      <dsp:txXfrm>
        <a:off x="40520" y="40718"/>
        <a:ext cx="7769951" cy="7490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7F5AD-41D2-4860-A8BF-F198C5577C11}">
      <dsp:nvSpPr>
        <dsp:cNvPr id="0" name=""/>
        <dsp:cNvSpPr/>
      </dsp:nvSpPr>
      <dsp:spPr>
        <a:xfrm>
          <a:off x="465733" y="4828"/>
          <a:ext cx="985500" cy="9855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DB8B1-55F8-461F-AED8-CCF4E585D355}">
      <dsp:nvSpPr>
        <dsp:cNvPr id="0" name=""/>
        <dsp:cNvSpPr/>
      </dsp:nvSpPr>
      <dsp:spPr>
        <a:xfrm>
          <a:off x="672688" y="211783"/>
          <a:ext cx="571590" cy="5715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B7251E-60E5-4FEC-8C11-B26DA15358FF}">
      <dsp:nvSpPr>
        <dsp:cNvPr id="0" name=""/>
        <dsp:cNvSpPr/>
      </dsp:nvSpPr>
      <dsp:spPr>
        <a:xfrm>
          <a:off x="1662412" y="4828"/>
          <a:ext cx="2322964" cy="985500"/>
        </a:xfrm>
        <a:prstGeom prst="rect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/>
            <a:t>STC </a:t>
          </a:r>
          <a:r>
            <a:rPr lang="es-PE" sz="1600" kern="1200" dirty="0" err="1"/>
            <a:t>N°</a:t>
          </a:r>
          <a:r>
            <a:rPr lang="es-PE" sz="1600" kern="1200" dirty="0"/>
            <a:t> 895-2001-PA/TC -   </a:t>
          </a:r>
          <a:r>
            <a:rPr lang="es-MX" sz="1600" b="1" kern="1200" dirty="0"/>
            <a:t>Distinción entre la libertad de conciencia y religión.</a:t>
          </a:r>
          <a:endParaRPr lang="es-PE" sz="1600" b="1" kern="1200" dirty="0"/>
        </a:p>
      </dsp:txBody>
      <dsp:txXfrm>
        <a:off x="1662412" y="4828"/>
        <a:ext cx="2322964" cy="985500"/>
      </dsp:txXfrm>
    </dsp:sp>
    <dsp:sp modelId="{88E236F1-1066-4A17-BB92-35D36148D018}">
      <dsp:nvSpPr>
        <dsp:cNvPr id="0" name=""/>
        <dsp:cNvSpPr/>
      </dsp:nvSpPr>
      <dsp:spPr>
        <a:xfrm>
          <a:off x="4623601" y="3283045"/>
          <a:ext cx="985500" cy="9855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1F722-C739-4F03-BA87-FEEACC05AD9C}">
      <dsp:nvSpPr>
        <dsp:cNvPr id="0" name=""/>
        <dsp:cNvSpPr/>
      </dsp:nvSpPr>
      <dsp:spPr>
        <a:xfrm>
          <a:off x="4820829" y="3532305"/>
          <a:ext cx="571590" cy="571590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B8F06C-D07C-437E-B7CA-0DF92A35652B}">
      <dsp:nvSpPr>
        <dsp:cNvPr id="0" name=""/>
        <dsp:cNvSpPr/>
      </dsp:nvSpPr>
      <dsp:spPr>
        <a:xfrm>
          <a:off x="5693834" y="3353036"/>
          <a:ext cx="2322964" cy="985500"/>
        </a:xfrm>
        <a:prstGeom prst="rect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STC N° 0007-2014-PA/TC – </a:t>
          </a:r>
          <a:r>
            <a:rPr lang="pt-BR" sz="1600" b="1" kern="1200" dirty="0" err="1">
              <a:solidFill>
                <a:schemeClr val="tx1"/>
              </a:solidFill>
            </a:rPr>
            <a:t>Laicidad</a:t>
          </a:r>
          <a:r>
            <a:rPr lang="pt-BR" sz="1600" b="1" kern="1200" dirty="0">
              <a:solidFill>
                <a:schemeClr val="tx1"/>
              </a:solidFill>
            </a:rPr>
            <a:t> </a:t>
          </a:r>
          <a:r>
            <a:rPr lang="es-MX" sz="1600" b="1" kern="1200" dirty="0">
              <a:solidFill>
                <a:schemeClr val="tx1"/>
              </a:solidFill>
            </a:rPr>
            <a:t>en el Estado constitucional: </a:t>
          </a:r>
          <a:r>
            <a:rPr lang="pt-BR" sz="1600" b="1" kern="1200" dirty="0" err="1">
              <a:solidFill>
                <a:schemeClr val="tx1"/>
              </a:solidFill>
            </a:rPr>
            <a:t>separación</a:t>
          </a:r>
          <a:r>
            <a:rPr lang="pt-BR" sz="1600" b="1" kern="1200" dirty="0">
              <a:solidFill>
                <a:schemeClr val="tx1"/>
              </a:solidFill>
            </a:rPr>
            <a:t> y </a:t>
          </a:r>
          <a:r>
            <a:rPr lang="pt-BR" sz="1600" b="1" kern="1200" dirty="0" err="1">
              <a:solidFill>
                <a:schemeClr val="tx1"/>
              </a:solidFill>
            </a:rPr>
            <a:t>neutralidad</a:t>
          </a:r>
          <a:endParaRPr lang="es-PE" sz="1600" b="1" kern="1200" dirty="0">
            <a:solidFill>
              <a:schemeClr val="tx1"/>
            </a:solidFill>
          </a:endParaRPr>
        </a:p>
      </dsp:txBody>
      <dsp:txXfrm>
        <a:off x="5693834" y="3353036"/>
        <a:ext cx="2322964" cy="985500"/>
      </dsp:txXfrm>
    </dsp:sp>
    <dsp:sp modelId="{C811E565-B081-4FFE-A162-A6757A996E65}">
      <dsp:nvSpPr>
        <dsp:cNvPr id="0" name=""/>
        <dsp:cNvSpPr/>
      </dsp:nvSpPr>
      <dsp:spPr>
        <a:xfrm>
          <a:off x="465733" y="1754339"/>
          <a:ext cx="985500" cy="9855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>
              <a:lumMod val="90000"/>
              <a:lumOff val="1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BC02C8-0431-4FF7-B375-8A17E41D349C}">
      <dsp:nvSpPr>
        <dsp:cNvPr id="0" name=""/>
        <dsp:cNvSpPr/>
      </dsp:nvSpPr>
      <dsp:spPr>
        <a:xfrm>
          <a:off x="672688" y="1961294"/>
          <a:ext cx="571590" cy="57159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A8EAA-408E-46C7-9A2C-D667F13382C3}">
      <dsp:nvSpPr>
        <dsp:cNvPr id="0" name=""/>
        <dsp:cNvSpPr/>
      </dsp:nvSpPr>
      <dsp:spPr>
        <a:xfrm>
          <a:off x="1662412" y="1754339"/>
          <a:ext cx="2322964" cy="985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STC </a:t>
          </a:r>
          <a:r>
            <a:rPr lang="es-MX" sz="1600" kern="1200" dirty="0" err="1"/>
            <a:t>N°</a:t>
          </a:r>
          <a:r>
            <a:rPr lang="es-MX" sz="1600" kern="1200" dirty="0"/>
            <a:t> 5680-2009-PA/TC y la 611-  </a:t>
          </a:r>
          <a:r>
            <a:rPr lang="es-MX" sz="1600" b="1" kern="1200" dirty="0"/>
            <a:t>Del contenido constitucionalmente protegido del derecho a la libertad religiosa</a:t>
          </a:r>
          <a:endParaRPr lang="es-PE" sz="1600" b="1" kern="1200" dirty="0"/>
        </a:p>
      </dsp:txBody>
      <dsp:txXfrm>
        <a:off x="1662412" y="1754339"/>
        <a:ext cx="2322964" cy="985500"/>
      </dsp:txXfrm>
    </dsp:sp>
    <dsp:sp modelId="{F59B3724-33F9-4E83-9ADB-649865EC0138}">
      <dsp:nvSpPr>
        <dsp:cNvPr id="0" name=""/>
        <dsp:cNvSpPr/>
      </dsp:nvSpPr>
      <dsp:spPr>
        <a:xfrm>
          <a:off x="4390136" y="1754339"/>
          <a:ext cx="985500" cy="9855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5BCC0-F194-4315-82EC-D004A537B71F}">
      <dsp:nvSpPr>
        <dsp:cNvPr id="0" name=""/>
        <dsp:cNvSpPr/>
      </dsp:nvSpPr>
      <dsp:spPr>
        <a:xfrm>
          <a:off x="4597091" y="1961294"/>
          <a:ext cx="571590" cy="571590"/>
        </a:xfrm>
        <a:prstGeom prst="flowChartConnector">
          <a:avLst/>
        </a:prstGeom>
        <a:blipFill>
          <a:blip xmlns:r="http://schemas.openxmlformats.org/officeDocument/2006/relationships" r:embed="rId6"/>
          <a:srcRect/>
          <a:stretch>
            <a:fillRect/>
          </a:stretch>
        </a:blip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6F291-9030-44B1-96C4-6183B8B60966}">
      <dsp:nvSpPr>
        <dsp:cNvPr id="0" name=""/>
        <dsp:cNvSpPr/>
      </dsp:nvSpPr>
      <dsp:spPr>
        <a:xfrm>
          <a:off x="5586815" y="1754339"/>
          <a:ext cx="2322964" cy="985500"/>
        </a:xfrm>
        <a:prstGeom prst="rect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STC </a:t>
          </a:r>
          <a:r>
            <a:rPr lang="es-MX" sz="1600" kern="1200" dirty="0" err="1"/>
            <a:t>N°</a:t>
          </a:r>
          <a:r>
            <a:rPr lang="es-MX" sz="1600" kern="1200" dirty="0"/>
            <a:t> 256-2003-PHC/TC, STC </a:t>
          </a:r>
          <a:r>
            <a:rPr lang="es-MX" sz="1600" kern="1200" dirty="0" err="1"/>
            <a:t>N°</a:t>
          </a:r>
          <a:r>
            <a:rPr lang="es-MX" sz="1600" kern="1200" dirty="0"/>
            <a:t> 3283-2003-AA/TC -  </a:t>
          </a:r>
          <a:r>
            <a:rPr lang="es-MX" sz="1600" b="1" kern="1200" dirty="0">
              <a:solidFill>
                <a:schemeClr val="tx1"/>
              </a:solidFill>
            </a:rPr>
            <a:t>El derecho a la libertad religiosa y el principio  de inmunidad de coacción</a:t>
          </a:r>
          <a:endParaRPr lang="es-PE" sz="1600" b="1" kern="1200" dirty="0">
            <a:solidFill>
              <a:schemeClr val="tx1"/>
            </a:solidFill>
          </a:endParaRPr>
        </a:p>
      </dsp:txBody>
      <dsp:txXfrm>
        <a:off x="5586815" y="1754339"/>
        <a:ext cx="2322964" cy="985500"/>
      </dsp:txXfrm>
    </dsp:sp>
    <dsp:sp modelId="{D7ACA1CB-63A9-49D6-B92C-D1606388677F}">
      <dsp:nvSpPr>
        <dsp:cNvPr id="0" name=""/>
        <dsp:cNvSpPr/>
      </dsp:nvSpPr>
      <dsp:spPr>
        <a:xfrm>
          <a:off x="465733" y="3503850"/>
          <a:ext cx="985500" cy="9855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1C9355-8B44-437B-AF37-91EF4E4B995E}">
      <dsp:nvSpPr>
        <dsp:cNvPr id="0" name=""/>
        <dsp:cNvSpPr/>
      </dsp:nvSpPr>
      <dsp:spPr>
        <a:xfrm>
          <a:off x="672688" y="3710805"/>
          <a:ext cx="571590" cy="571590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504DB-6322-47CB-BD58-81AB8894018A}">
      <dsp:nvSpPr>
        <dsp:cNvPr id="0" name=""/>
        <dsp:cNvSpPr/>
      </dsp:nvSpPr>
      <dsp:spPr>
        <a:xfrm>
          <a:off x="1662412" y="3478029"/>
          <a:ext cx="2322964" cy="985500"/>
        </a:xfrm>
        <a:prstGeom prst="rect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/>
            <a:t>STC </a:t>
          </a:r>
          <a:r>
            <a:rPr lang="es-PE" sz="1600" kern="1200" dirty="0" err="1"/>
            <a:t>N°</a:t>
          </a:r>
          <a:r>
            <a:rPr lang="es-PE" sz="1600" kern="1200" dirty="0"/>
            <a:t> 3372-2011-PA/TC, </a:t>
          </a:r>
          <a:r>
            <a:rPr lang="es-MX" sz="1600" kern="1200" dirty="0"/>
            <a:t>STC </a:t>
          </a:r>
          <a:r>
            <a:rPr lang="es-MX" sz="1600" kern="1200" dirty="0" err="1"/>
            <a:t>N°</a:t>
          </a:r>
          <a:r>
            <a:rPr lang="es-MX" sz="1600" kern="1200" dirty="0"/>
            <a:t> 256-2003-PHC/TC - </a:t>
          </a:r>
          <a:r>
            <a:rPr lang="es-PE" sz="1600" kern="1200" dirty="0"/>
            <a:t> </a:t>
          </a:r>
          <a:r>
            <a:rPr lang="es-MX" sz="1600" b="1" kern="1200" dirty="0"/>
            <a:t>Dimensiones del derecho a la libertad religiosa</a:t>
          </a:r>
          <a:endParaRPr lang="es-PE" sz="1600" b="1" kern="1200" dirty="0"/>
        </a:p>
      </dsp:txBody>
      <dsp:txXfrm>
        <a:off x="1662412" y="3478029"/>
        <a:ext cx="2322964" cy="985500"/>
      </dsp:txXfrm>
    </dsp:sp>
    <dsp:sp modelId="{558BD5C2-925A-4D12-8683-0412EA926F59}">
      <dsp:nvSpPr>
        <dsp:cNvPr id="0" name=""/>
        <dsp:cNvSpPr/>
      </dsp:nvSpPr>
      <dsp:spPr>
        <a:xfrm>
          <a:off x="4429044" y="80537"/>
          <a:ext cx="985500" cy="9855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91310-6B93-4B3B-83A9-5DD7F1B48F48}">
      <dsp:nvSpPr>
        <dsp:cNvPr id="0" name=""/>
        <dsp:cNvSpPr/>
      </dsp:nvSpPr>
      <dsp:spPr>
        <a:xfrm>
          <a:off x="4668483" y="282101"/>
          <a:ext cx="467720" cy="5029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5E18F7-79CB-411C-A859-C088CED44195}">
      <dsp:nvSpPr>
        <dsp:cNvPr id="0" name=""/>
        <dsp:cNvSpPr/>
      </dsp:nvSpPr>
      <dsp:spPr>
        <a:xfrm>
          <a:off x="5799622" y="80537"/>
          <a:ext cx="2322964" cy="985500"/>
        </a:xfrm>
        <a:prstGeom prst="rect">
          <a:avLst/>
        </a:prstGeom>
        <a:noFill/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/>
            <a:t>STC </a:t>
          </a:r>
          <a:r>
            <a:rPr lang="es-PE" sz="1600" kern="1200" dirty="0" err="1"/>
            <a:t>N°</a:t>
          </a:r>
          <a:r>
            <a:rPr lang="es-PE" sz="1600" kern="1200" dirty="0"/>
            <a:t> 6111-2009-PA/TC -   </a:t>
          </a:r>
          <a:r>
            <a:rPr lang="es-MX" sz="1600" b="1" kern="1200" dirty="0"/>
            <a:t>El Principio de Laicidad del Estado</a:t>
          </a:r>
          <a:endParaRPr lang="es-PE" sz="1600" b="1" kern="1200" dirty="0"/>
        </a:p>
      </dsp:txBody>
      <dsp:txXfrm>
        <a:off x="5799622" y="80537"/>
        <a:ext cx="2322964" cy="98550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62934-4652-46E5-B711-A7D473F1E39C}">
      <dsp:nvSpPr>
        <dsp:cNvPr id="0" name=""/>
        <dsp:cNvSpPr/>
      </dsp:nvSpPr>
      <dsp:spPr>
        <a:xfrm>
          <a:off x="398848" y="36057"/>
          <a:ext cx="2573032" cy="6432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Dimensión Interna: autodeterminación de acuerdo con convicciones y creencias en el plano de la fe.</a:t>
          </a:r>
          <a:endParaRPr lang="es-PE" sz="1200" kern="1200"/>
        </a:p>
      </dsp:txBody>
      <dsp:txXfrm>
        <a:off x="417688" y="54897"/>
        <a:ext cx="2535352" cy="605578"/>
      </dsp:txXfrm>
    </dsp:sp>
    <dsp:sp modelId="{AAE6AE11-F0E6-4F3A-8E84-8772100B459B}">
      <dsp:nvSpPr>
        <dsp:cNvPr id="0" name=""/>
        <dsp:cNvSpPr/>
      </dsp:nvSpPr>
      <dsp:spPr>
        <a:xfrm rot="5211456">
          <a:off x="1603419" y="677643"/>
          <a:ext cx="214914" cy="289466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000" kern="1200"/>
        </a:p>
      </dsp:txBody>
      <dsp:txXfrm rot="-5400000">
        <a:off x="1622269" y="714967"/>
        <a:ext cx="173680" cy="150440"/>
      </dsp:txXfrm>
    </dsp:sp>
    <dsp:sp modelId="{05837D1B-472A-4BB6-96C7-29C3EF1B1FB3}">
      <dsp:nvSpPr>
        <dsp:cNvPr id="0" name=""/>
        <dsp:cNvSpPr/>
      </dsp:nvSpPr>
      <dsp:spPr>
        <a:xfrm>
          <a:off x="449871" y="965436"/>
          <a:ext cx="2573032" cy="6432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Dimensión externa: libertad de práctica de la religión (individual o colectivamente en público o privado)</a:t>
          </a:r>
          <a:endParaRPr lang="es-PE" sz="1200" kern="1200" dirty="0"/>
        </a:p>
      </dsp:txBody>
      <dsp:txXfrm>
        <a:off x="468711" y="984276"/>
        <a:ext cx="2535352" cy="605578"/>
      </dsp:txXfrm>
    </dsp:sp>
    <dsp:sp modelId="{5CFFAEE2-75CC-4305-ABCC-541DBB58C3BA}">
      <dsp:nvSpPr>
        <dsp:cNvPr id="0" name=""/>
        <dsp:cNvSpPr/>
      </dsp:nvSpPr>
      <dsp:spPr>
        <a:xfrm rot="5400000">
          <a:off x="1615777" y="1624776"/>
          <a:ext cx="241221" cy="289466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000" kern="1200"/>
        </a:p>
      </dsp:txBody>
      <dsp:txXfrm rot="-5400000">
        <a:off x="1649548" y="1648898"/>
        <a:ext cx="173680" cy="168855"/>
      </dsp:txXfrm>
    </dsp:sp>
    <dsp:sp modelId="{2BD35394-84A8-45C5-B52D-120EE74CF91C}">
      <dsp:nvSpPr>
        <dsp:cNvPr id="0" name=""/>
        <dsp:cNvSpPr/>
      </dsp:nvSpPr>
      <dsp:spPr>
        <a:xfrm>
          <a:off x="449871" y="1930323"/>
          <a:ext cx="2573032" cy="6432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Dimensión negativa: reserva sobre las convicciones religiosas.</a:t>
          </a:r>
          <a:endParaRPr lang="es-PE" sz="1200" kern="1200"/>
        </a:p>
      </dsp:txBody>
      <dsp:txXfrm>
        <a:off x="468711" y="1949163"/>
        <a:ext cx="2535352" cy="605578"/>
      </dsp:txXfrm>
    </dsp:sp>
    <dsp:sp modelId="{3A9BF7DD-D4D9-46F5-91A6-99D1DC8ADA4B}">
      <dsp:nvSpPr>
        <dsp:cNvPr id="0" name=""/>
        <dsp:cNvSpPr/>
      </dsp:nvSpPr>
      <dsp:spPr>
        <a:xfrm rot="5400000">
          <a:off x="1615777" y="2589663"/>
          <a:ext cx="241221" cy="289466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000" kern="1200"/>
        </a:p>
      </dsp:txBody>
      <dsp:txXfrm rot="-5400000">
        <a:off x="1649548" y="2613785"/>
        <a:ext cx="173680" cy="168855"/>
      </dsp:txXfrm>
    </dsp:sp>
    <dsp:sp modelId="{B210E4C2-3950-4838-AA33-B682C89A4976}">
      <dsp:nvSpPr>
        <dsp:cNvPr id="0" name=""/>
        <dsp:cNvSpPr/>
      </dsp:nvSpPr>
      <dsp:spPr>
        <a:xfrm>
          <a:off x="449871" y="2895211"/>
          <a:ext cx="2573032" cy="6432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Libertades conexas: enseñanza, culto, observancia y cambio de religión.</a:t>
          </a:r>
          <a:endParaRPr lang="es-PE" sz="1200" kern="1200"/>
        </a:p>
      </dsp:txBody>
      <dsp:txXfrm>
        <a:off x="468711" y="2914051"/>
        <a:ext cx="2535352" cy="605578"/>
      </dsp:txXfrm>
    </dsp:sp>
    <dsp:sp modelId="{1E667032-AEA6-4A10-AAC9-418E9777347A}">
      <dsp:nvSpPr>
        <dsp:cNvPr id="0" name=""/>
        <dsp:cNvSpPr/>
      </dsp:nvSpPr>
      <dsp:spPr>
        <a:xfrm rot="5400000">
          <a:off x="1615777" y="3554550"/>
          <a:ext cx="241221" cy="289466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000" kern="1200"/>
        </a:p>
      </dsp:txBody>
      <dsp:txXfrm rot="-5400000">
        <a:off x="1649548" y="3578672"/>
        <a:ext cx="173680" cy="168855"/>
      </dsp:txXfrm>
    </dsp:sp>
    <dsp:sp modelId="{D5984C3E-449D-44B2-9D04-B7B8A818B0D4}">
      <dsp:nvSpPr>
        <dsp:cNvPr id="0" name=""/>
        <dsp:cNvSpPr/>
      </dsp:nvSpPr>
      <dsp:spPr>
        <a:xfrm>
          <a:off x="449871" y="3860098"/>
          <a:ext cx="2573032" cy="6432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Principio de colaboración entre el Estado y las confesiones religiosas</a:t>
          </a:r>
          <a:endParaRPr lang="es-PE" sz="1200" kern="1200"/>
        </a:p>
      </dsp:txBody>
      <dsp:txXfrm>
        <a:off x="468711" y="3878938"/>
        <a:ext cx="2535352" cy="60557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46754-18A0-4C14-A17E-0CBCE6B93CAC}">
      <dsp:nvSpPr>
        <dsp:cNvPr id="0" name=""/>
        <dsp:cNvSpPr/>
      </dsp:nvSpPr>
      <dsp:spPr>
        <a:xfrm>
          <a:off x="0" y="202"/>
          <a:ext cx="1371601" cy="8848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200" b="1" kern="1200" dirty="0"/>
            <a:t>Libertades conexas: enseñanza, culto, observancia y cambio de religión</a:t>
          </a:r>
        </a:p>
      </dsp:txBody>
      <dsp:txXfrm>
        <a:off x="43193" y="43395"/>
        <a:ext cx="1285215" cy="79842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46754-18A0-4C14-A17E-0CBCE6B93CAC}">
      <dsp:nvSpPr>
        <dsp:cNvPr id="0" name=""/>
        <dsp:cNvSpPr/>
      </dsp:nvSpPr>
      <dsp:spPr>
        <a:xfrm>
          <a:off x="0" y="106"/>
          <a:ext cx="1642342" cy="1032147"/>
        </a:xfrm>
        <a:prstGeom prst="roundRect">
          <a:avLst/>
        </a:prstGeom>
        <a:solidFill>
          <a:schemeClr val="accent3"/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b="1" kern="1200" dirty="0"/>
            <a:t>Dimensión subjetiva: artículos 2, Inciso 2, 3 y 18 de la Constitución </a:t>
          </a:r>
          <a:endParaRPr lang="es-PE" sz="1400" b="1" kern="1200" dirty="0"/>
        </a:p>
        <a:p>
          <a:pPr marL="0"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400" b="1" kern="1200" dirty="0">
            <a:solidFill>
              <a:schemeClr val="tx1"/>
            </a:solidFill>
          </a:endParaRPr>
        </a:p>
      </dsp:txBody>
      <dsp:txXfrm>
        <a:off x="50385" y="50491"/>
        <a:ext cx="1541572" cy="93137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46754-18A0-4C14-A17E-0CBCE6B93CAC}">
      <dsp:nvSpPr>
        <dsp:cNvPr id="0" name=""/>
        <dsp:cNvSpPr/>
      </dsp:nvSpPr>
      <dsp:spPr>
        <a:xfrm>
          <a:off x="0" y="1379"/>
          <a:ext cx="1642342" cy="1029600"/>
        </a:xfrm>
        <a:prstGeom prst="roundRect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b="1" kern="1200" dirty="0">
              <a:solidFill>
                <a:schemeClr val="tx1"/>
              </a:solidFill>
            </a:rPr>
            <a:t>Dimensión Objetiva: artículo 50 de la Constitución</a:t>
          </a:r>
        </a:p>
      </dsp:txBody>
      <dsp:txXfrm>
        <a:off x="50261" y="51640"/>
        <a:ext cx="1541820" cy="92907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46754-18A0-4C14-A17E-0CBCE6B93CAC}">
      <dsp:nvSpPr>
        <dsp:cNvPr id="0" name=""/>
        <dsp:cNvSpPr/>
      </dsp:nvSpPr>
      <dsp:spPr>
        <a:xfrm>
          <a:off x="0" y="179"/>
          <a:ext cx="1371601" cy="884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b="1" kern="1200" dirty="0"/>
            <a:t>Derecho a la libertad religiosa</a:t>
          </a:r>
        </a:p>
      </dsp:txBody>
      <dsp:txXfrm>
        <a:off x="43195" y="43374"/>
        <a:ext cx="1285211" cy="79846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31A31-F98C-424A-AE65-999E4D79F285}">
      <dsp:nvSpPr>
        <dsp:cNvPr id="0" name=""/>
        <dsp:cNvSpPr/>
      </dsp:nvSpPr>
      <dsp:spPr>
        <a:xfrm>
          <a:off x="0" y="131285"/>
          <a:ext cx="793453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bg1"/>
              </a:solidFill>
            </a:rPr>
            <a:t>Contenido de la libertad religiosa en la jurisprudencia del Tribunal Constitucional peruano</a:t>
          </a:r>
          <a:endParaRPr lang="es-PE" sz="1600" b="1" kern="1200" dirty="0">
            <a:solidFill>
              <a:schemeClr val="bg1"/>
            </a:solidFill>
          </a:endParaRPr>
        </a:p>
      </dsp:txBody>
      <dsp:txXfrm>
        <a:off x="18734" y="150019"/>
        <a:ext cx="7897062" cy="34629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FC33C4-33DC-4439-A46F-182234F58062}">
      <dsp:nvSpPr>
        <dsp:cNvPr id="0" name=""/>
        <dsp:cNvSpPr/>
      </dsp:nvSpPr>
      <dsp:spPr>
        <a:xfrm>
          <a:off x="0" y="0"/>
          <a:ext cx="79969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4C40C-156A-46AB-ABB8-C54DC6FC8A7E}">
      <dsp:nvSpPr>
        <dsp:cNvPr id="0" name=""/>
        <dsp:cNvSpPr/>
      </dsp:nvSpPr>
      <dsp:spPr>
        <a:xfrm>
          <a:off x="0" y="0"/>
          <a:ext cx="1599381" cy="4105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Marco normativo nacional sobre libertad religiosa:</a:t>
          </a:r>
          <a:endParaRPr lang="es-PE" sz="2000" kern="1200" dirty="0"/>
        </a:p>
      </dsp:txBody>
      <dsp:txXfrm>
        <a:off x="0" y="0"/>
        <a:ext cx="1599381" cy="4105072"/>
      </dsp:txXfrm>
    </dsp:sp>
    <dsp:sp modelId="{59DE3B91-C9C2-4071-8864-6F6668F1C291}">
      <dsp:nvSpPr>
        <dsp:cNvPr id="0" name=""/>
        <dsp:cNvSpPr/>
      </dsp:nvSpPr>
      <dsp:spPr>
        <a:xfrm>
          <a:off x="1719334" y="38685"/>
          <a:ext cx="6277571" cy="773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Constitución de 1979</a:t>
          </a:r>
          <a:endParaRPr lang="es-PE" sz="2000" kern="1200" dirty="0"/>
        </a:p>
      </dsp:txBody>
      <dsp:txXfrm>
        <a:off x="1719334" y="38685"/>
        <a:ext cx="6277571" cy="773709"/>
      </dsp:txXfrm>
    </dsp:sp>
    <dsp:sp modelId="{CDA04B8E-FA63-4F00-9437-8D31C1B0808D}">
      <dsp:nvSpPr>
        <dsp:cNvPr id="0" name=""/>
        <dsp:cNvSpPr/>
      </dsp:nvSpPr>
      <dsp:spPr>
        <a:xfrm>
          <a:off x="1599381" y="812395"/>
          <a:ext cx="6397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FE5EB-0238-4F92-9B4A-B94CD74E295E}">
      <dsp:nvSpPr>
        <dsp:cNvPr id="0" name=""/>
        <dsp:cNvSpPr/>
      </dsp:nvSpPr>
      <dsp:spPr>
        <a:xfrm>
          <a:off x="1719334" y="851080"/>
          <a:ext cx="6277571" cy="773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Constitución de 1993</a:t>
          </a:r>
          <a:endParaRPr lang="es-PE" sz="2000" kern="1200"/>
        </a:p>
      </dsp:txBody>
      <dsp:txXfrm>
        <a:off x="1719334" y="851080"/>
        <a:ext cx="6277571" cy="773709"/>
      </dsp:txXfrm>
    </dsp:sp>
    <dsp:sp modelId="{E56FAFB3-704E-4EBC-91C4-29F931668CBA}">
      <dsp:nvSpPr>
        <dsp:cNvPr id="0" name=""/>
        <dsp:cNvSpPr/>
      </dsp:nvSpPr>
      <dsp:spPr>
        <a:xfrm>
          <a:off x="1599381" y="1624790"/>
          <a:ext cx="6397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836921-D0FF-44D2-9A46-318FA788116B}">
      <dsp:nvSpPr>
        <dsp:cNvPr id="0" name=""/>
        <dsp:cNvSpPr/>
      </dsp:nvSpPr>
      <dsp:spPr>
        <a:xfrm>
          <a:off x="1719334" y="1663476"/>
          <a:ext cx="6277571" cy="773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Ley N° 29635, Ley de Libertad Religiosa</a:t>
          </a:r>
          <a:endParaRPr lang="es-PE" sz="2000" kern="1200"/>
        </a:p>
      </dsp:txBody>
      <dsp:txXfrm>
        <a:off x="1719334" y="1663476"/>
        <a:ext cx="6277571" cy="773709"/>
      </dsp:txXfrm>
    </dsp:sp>
    <dsp:sp modelId="{EC4A0C06-70DC-41F7-8D95-1EBDA3AC2FD1}">
      <dsp:nvSpPr>
        <dsp:cNvPr id="0" name=""/>
        <dsp:cNvSpPr/>
      </dsp:nvSpPr>
      <dsp:spPr>
        <a:xfrm>
          <a:off x="1599381" y="2437186"/>
          <a:ext cx="6397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438DD7-9628-4A05-AC26-4376814B32DF}">
      <dsp:nvSpPr>
        <dsp:cNvPr id="0" name=""/>
        <dsp:cNvSpPr/>
      </dsp:nvSpPr>
      <dsp:spPr>
        <a:xfrm>
          <a:off x="1719334" y="2475871"/>
          <a:ext cx="6277571" cy="773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Decreto Supremo N° 006-2016-JUS, Reglamento de la Ley de Libertad Religiosa.</a:t>
          </a:r>
          <a:endParaRPr lang="es-PE" sz="2000" kern="1200"/>
        </a:p>
      </dsp:txBody>
      <dsp:txXfrm>
        <a:off x="1719334" y="2475871"/>
        <a:ext cx="6277571" cy="773709"/>
      </dsp:txXfrm>
    </dsp:sp>
    <dsp:sp modelId="{DF342DB0-5D53-4CD5-A31F-77F1985866FD}">
      <dsp:nvSpPr>
        <dsp:cNvPr id="0" name=""/>
        <dsp:cNvSpPr/>
      </dsp:nvSpPr>
      <dsp:spPr>
        <a:xfrm>
          <a:off x="1599381" y="3249581"/>
          <a:ext cx="6397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41128A-94ED-436D-BAC8-3DFB2FB44F9B}">
      <dsp:nvSpPr>
        <dsp:cNvPr id="0" name=""/>
        <dsp:cNvSpPr/>
      </dsp:nvSpPr>
      <dsp:spPr>
        <a:xfrm>
          <a:off x="1719334" y="3288266"/>
          <a:ext cx="6277571" cy="773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Decreto Supremo N° 014-2021-JUS, que modifica el Reglamento de la Ley de Libertad Religiosa</a:t>
          </a:r>
          <a:endParaRPr lang="es-PE" sz="2000" kern="1200"/>
        </a:p>
      </dsp:txBody>
      <dsp:txXfrm>
        <a:off x="1719334" y="3288266"/>
        <a:ext cx="6277571" cy="773709"/>
      </dsp:txXfrm>
    </dsp:sp>
    <dsp:sp modelId="{6D3D8468-0E4A-4868-9745-A766D836FA2A}">
      <dsp:nvSpPr>
        <dsp:cNvPr id="0" name=""/>
        <dsp:cNvSpPr/>
      </dsp:nvSpPr>
      <dsp:spPr>
        <a:xfrm>
          <a:off x="1599381" y="4061976"/>
          <a:ext cx="6397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B3159-550A-423F-ADF3-63B80419D5B9}">
      <dsp:nvSpPr>
        <dsp:cNvPr id="0" name=""/>
        <dsp:cNvSpPr/>
      </dsp:nvSpPr>
      <dsp:spPr>
        <a:xfrm>
          <a:off x="0" y="0"/>
          <a:ext cx="7996906" cy="3692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000" kern="1200" dirty="0">
              <a:solidFill>
                <a:schemeClr val="tx1"/>
              </a:solidFill>
            </a:rPr>
            <a:t>Separación formal entre el Estado y las Confesiones religiosas</a:t>
          </a:r>
        </a:p>
      </dsp:txBody>
      <dsp:txXfrm>
        <a:off x="18027" y="18027"/>
        <a:ext cx="7960852" cy="333227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5D638-F53C-418E-BDF2-E7FF429F58D3}">
      <dsp:nvSpPr>
        <dsp:cNvPr id="0" name=""/>
        <dsp:cNvSpPr/>
      </dsp:nvSpPr>
      <dsp:spPr>
        <a:xfrm>
          <a:off x="0" y="198"/>
          <a:ext cx="8104680" cy="830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baseline="0" dirty="0"/>
            <a:t>3. Desarrollo constitucional, jurisprudencial y legal de la libertad religiosa en el Perú. Hacia la configuración de la laicidad y la neutralidad </a:t>
          </a:r>
          <a:br>
            <a:rPr lang="es-ES" sz="2000" kern="1200" baseline="0" dirty="0"/>
          </a:br>
          <a:endParaRPr lang="es-PE" sz="2000" kern="1200" dirty="0"/>
        </a:p>
      </dsp:txBody>
      <dsp:txXfrm>
        <a:off x="40520" y="40718"/>
        <a:ext cx="8023640" cy="749020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D0C67-C07E-4D9F-8C0E-DE76C6B6E30B}">
      <dsp:nvSpPr>
        <dsp:cNvPr id="0" name=""/>
        <dsp:cNvSpPr/>
      </dsp:nvSpPr>
      <dsp:spPr>
        <a:xfrm rot="5400000">
          <a:off x="-357988" y="360712"/>
          <a:ext cx="2386588" cy="16706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800" kern="1200" dirty="0"/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/>
            <a:t>DERECHO A LA LIBERTAD RELIGIOSA</a:t>
          </a:r>
        </a:p>
      </dsp:txBody>
      <dsp:txXfrm rot="-5400000">
        <a:off x="1" y="838030"/>
        <a:ext cx="1670611" cy="715977"/>
      </dsp:txXfrm>
    </dsp:sp>
    <dsp:sp modelId="{C5CC875C-8206-4CFA-B6B7-D9832B64E886}">
      <dsp:nvSpPr>
        <dsp:cNvPr id="0" name=""/>
        <dsp:cNvSpPr/>
      </dsp:nvSpPr>
      <dsp:spPr>
        <a:xfrm rot="5400000">
          <a:off x="4163712" y="-2490376"/>
          <a:ext cx="1552098" cy="65383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El Estado garantiza el derecho de toda persona a la libertad de religión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El ejercicio público y privado de este derecho es libre.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Único límite:</a:t>
          </a: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s-PE" sz="1600" kern="1200" dirty="0"/>
            <a:t>la protección del derecho de los demás al ejercicio de sus libertades públicas y derechos fundamentales</a:t>
          </a: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s-PE" sz="1600" kern="1200" dirty="0"/>
            <a:t>la protección del orden, la salud y moral públicos.</a:t>
          </a:r>
        </a:p>
      </dsp:txBody>
      <dsp:txXfrm rot="-5400000">
        <a:off x="1670612" y="78491"/>
        <a:ext cx="6462533" cy="1400564"/>
      </dsp:txXfrm>
    </dsp:sp>
    <dsp:sp modelId="{5861471D-95CB-46C7-A1A2-2FAEE8961D40}">
      <dsp:nvSpPr>
        <dsp:cNvPr id="0" name=""/>
        <dsp:cNvSpPr/>
      </dsp:nvSpPr>
      <dsp:spPr>
        <a:xfrm rot="5400000">
          <a:off x="-357988" y="2575559"/>
          <a:ext cx="2386588" cy="16706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/>
            <a:t>DERECHO A LA IGUALDAD</a:t>
          </a:r>
        </a:p>
      </dsp:txBody>
      <dsp:txXfrm rot="-5400000">
        <a:off x="1" y="3052877"/>
        <a:ext cx="1670611" cy="715977"/>
      </dsp:txXfrm>
    </dsp:sp>
    <dsp:sp modelId="{2F9188A5-CF54-4652-89BA-7B90F5745072}">
      <dsp:nvSpPr>
        <dsp:cNvPr id="0" name=""/>
        <dsp:cNvSpPr/>
      </dsp:nvSpPr>
      <dsp:spPr>
        <a:xfrm rot="5400000">
          <a:off x="4058354" y="-275937"/>
          <a:ext cx="1762815" cy="65383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Toda persona natural es igual ante la ley.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Se prohíbe toda acción u omisión que discrimine a una persona en razón de sus creencias religiosas.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El Estado reconoce la diversidad de las entidades religiosas.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PE" sz="1600" kern="1200" dirty="0"/>
            <a:t>En igualdad de condiciones, gozan de los mismos derechos, obligaciones y beneficios</a:t>
          </a:r>
        </a:p>
      </dsp:txBody>
      <dsp:txXfrm rot="-5400000">
        <a:off x="1670612" y="2197859"/>
        <a:ext cx="6452246" cy="1590707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46EEC3-6131-4B9E-80F3-65DBA2C03515}">
      <dsp:nvSpPr>
        <dsp:cNvPr id="0" name=""/>
        <dsp:cNvSpPr/>
      </dsp:nvSpPr>
      <dsp:spPr>
        <a:xfrm>
          <a:off x="6581" y="35766"/>
          <a:ext cx="1967130" cy="2618742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/>
            <a:t>Son las iglesias, confesiones o comunidades religiosas integradas por personas naturales que profesan, practican, enseñan y difunden una determinada fe. </a:t>
          </a:r>
        </a:p>
      </dsp:txBody>
      <dsp:txXfrm>
        <a:off x="64196" y="93381"/>
        <a:ext cx="1851900" cy="2503512"/>
      </dsp:txXfrm>
    </dsp:sp>
    <dsp:sp modelId="{0E0B5ECB-8483-41D3-B23F-808F8D4FA013}">
      <dsp:nvSpPr>
        <dsp:cNvPr id="0" name=""/>
        <dsp:cNvSpPr/>
      </dsp:nvSpPr>
      <dsp:spPr>
        <a:xfrm>
          <a:off x="2170425" y="1101213"/>
          <a:ext cx="417031" cy="48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400" kern="1200"/>
        </a:p>
      </dsp:txBody>
      <dsp:txXfrm>
        <a:off x="2170425" y="1198783"/>
        <a:ext cx="291922" cy="292708"/>
      </dsp:txXfrm>
    </dsp:sp>
    <dsp:sp modelId="{0C6C1728-9194-4727-B99F-8C6C8269CB61}">
      <dsp:nvSpPr>
        <dsp:cNvPr id="0" name=""/>
        <dsp:cNvSpPr/>
      </dsp:nvSpPr>
      <dsp:spPr>
        <a:xfrm>
          <a:off x="2760564" y="35766"/>
          <a:ext cx="1967130" cy="2618742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/>
            <a:t>Las entidades cuentan con credo, escrituras sagradas, doctrina moral, culto, organización y ministerios propios. </a:t>
          </a:r>
        </a:p>
      </dsp:txBody>
      <dsp:txXfrm>
        <a:off x="2818179" y="93381"/>
        <a:ext cx="1851900" cy="2503512"/>
      </dsp:txXfrm>
    </dsp:sp>
    <dsp:sp modelId="{53D79B28-870D-4898-BE1C-ED362BE7F9A1}">
      <dsp:nvSpPr>
        <dsp:cNvPr id="0" name=""/>
        <dsp:cNvSpPr/>
      </dsp:nvSpPr>
      <dsp:spPr>
        <a:xfrm>
          <a:off x="4924407" y="1101213"/>
          <a:ext cx="417031" cy="4878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400" kern="1200"/>
        </a:p>
      </dsp:txBody>
      <dsp:txXfrm>
        <a:off x="4924407" y="1198783"/>
        <a:ext cx="291922" cy="292708"/>
      </dsp:txXfrm>
    </dsp:sp>
    <dsp:sp modelId="{6E164F5E-9791-45EF-934A-239B07501992}">
      <dsp:nvSpPr>
        <dsp:cNvPr id="0" name=""/>
        <dsp:cNvSpPr/>
      </dsp:nvSpPr>
      <dsp:spPr>
        <a:xfrm>
          <a:off x="5514546" y="35766"/>
          <a:ext cx="1967130" cy="2618742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/>
            <a:t>(Artículo 5 de la Ley 29365, Ley de Libertad Religiosa)</a:t>
          </a:r>
        </a:p>
      </dsp:txBody>
      <dsp:txXfrm>
        <a:off x="5572161" y="93381"/>
        <a:ext cx="1851900" cy="2503512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951DC-3CC9-4D6B-875A-04E83CA3F139}">
      <dsp:nvSpPr>
        <dsp:cNvPr id="0" name=""/>
        <dsp:cNvSpPr/>
      </dsp:nvSpPr>
      <dsp:spPr>
        <a:xfrm>
          <a:off x="0" y="204"/>
          <a:ext cx="3836516" cy="5756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Estado reconoce la diversidad de las entidades religiosas. </a:t>
          </a:r>
          <a:endParaRPr lang="es-PE" sz="1600" kern="1200" dirty="0"/>
        </a:p>
      </dsp:txBody>
      <dsp:txXfrm>
        <a:off x="28101" y="28305"/>
        <a:ext cx="3780314" cy="519451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93D37-363E-4BC3-9218-553BBD75A9C0}">
      <dsp:nvSpPr>
        <dsp:cNvPr id="0" name=""/>
        <dsp:cNvSpPr/>
      </dsp:nvSpPr>
      <dsp:spPr>
        <a:xfrm>
          <a:off x="0" y="70752"/>
          <a:ext cx="3836516" cy="824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Todas las religiones se encuentran en igualdad de condiciones, gozan de los mismos derechos, obligaciones y beneficios.</a:t>
          </a:r>
          <a:endParaRPr lang="es-PE" sz="1500" kern="1200" dirty="0"/>
        </a:p>
      </dsp:txBody>
      <dsp:txXfrm>
        <a:off x="40266" y="111018"/>
        <a:ext cx="3755984" cy="744318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D4A58-317B-471B-8EC3-C04D1B4CC6F9}">
      <dsp:nvSpPr>
        <dsp:cNvPr id="0" name=""/>
        <dsp:cNvSpPr/>
      </dsp:nvSpPr>
      <dsp:spPr>
        <a:xfrm>
          <a:off x="0" y="0"/>
          <a:ext cx="85603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895AC-3AD4-440C-B0BD-5FF345A0FD78}">
      <dsp:nvSpPr>
        <dsp:cNvPr id="0" name=""/>
        <dsp:cNvSpPr/>
      </dsp:nvSpPr>
      <dsp:spPr>
        <a:xfrm>
          <a:off x="0" y="0"/>
          <a:ext cx="8560340" cy="369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d) Neutralidad de agentes públicos (imparcialidad): garantía de la libertad religiosa.</a:t>
          </a:r>
          <a:endParaRPr lang="es-PE" sz="1700" kern="1200"/>
        </a:p>
      </dsp:txBody>
      <dsp:txXfrm>
        <a:off x="0" y="0"/>
        <a:ext cx="8560340" cy="369332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5D638-F53C-418E-BDF2-E7FF429F58D3}">
      <dsp:nvSpPr>
        <dsp:cNvPr id="0" name=""/>
        <dsp:cNvSpPr/>
      </dsp:nvSpPr>
      <dsp:spPr>
        <a:xfrm>
          <a:off x="0" y="118"/>
          <a:ext cx="7996906" cy="830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baseline="0" dirty="0"/>
            <a:t>3. Desarrollo constitucional, jurisprudencial y legal de la libertad religiosa en el Perú. Hacia la configuración de la laicidad y la neutralidad </a:t>
          </a:r>
          <a:br>
            <a:rPr lang="es-ES" sz="2000" kern="1200" baseline="0" dirty="0"/>
          </a:br>
          <a:endParaRPr lang="es-PE" sz="2000" kern="1200" dirty="0"/>
        </a:p>
      </dsp:txBody>
      <dsp:txXfrm>
        <a:off x="40528" y="40646"/>
        <a:ext cx="7915850" cy="749164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3C00D0-ED19-486B-AB41-D658BDE09C7D}">
      <dsp:nvSpPr>
        <dsp:cNvPr id="0" name=""/>
        <dsp:cNvSpPr/>
      </dsp:nvSpPr>
      <dsp:spPr>
        <a:xfrm>
          <a:off x="1231554" y="758607"/>
          <a:ext cx="2304705" cy="1537238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F1C0C-5DF1-4A7D-9976-AC55BDCCD9A3}">
      <dsp:nvSpPr>
        <dsp:cNvPr id="0" name=""/>
        <dsp:cNvSpPr/>
      </dsp:nvSpPr>
      <dsp:spPr>
        <a:xfrm>
          <a:off x="2378" y="144019"/>
          <a:ext cx="1964822" cy="1903763"/>
        </a:xfrm>
        <a:prstGeom prst="ellipse">
          <a:avLst/>
        </a:prstGeom>
        <a:solidFill>
          <a:schemeClr val="bg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tx1"/>
              </a:solidFill>
            </a:rPr>
            <a:t>Pluralidad de pensamientos e ideas</a:t>
          </a:r>
        </a:p>
      </dsp:txBody>
      <dsp:txXfrm>
        <a:off x="290120" y="422819"/>
        <a:ext cx="1389338" cy="1346163"/>
      </dsp:txXfrm>
    </dsp:sp>
    <dsp:sp modelId="{9207380F-8B47-45D7-BEDC-F432596A7E5B}">
      <dsp:nvSpPr>
        <dsp:cNvPr id="0" name=""/>
        <dsp:cNvSpPr/>
      </dsp:nvSpPr>
      <dsp:spPr>
        <a:xfrm>
          <a:off x="5503461" y="752627"/>
          <a:ext cx="2304705" cy="1537238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CDB2F-E422-4EC4-B574-F9939E8F8767}">
      <dsp:nvSpPr>
        <dsp:cNvPr id="0" name=""/>
        <dsp:cNvSpPr/>
      </dsp:nvSpPr>
      <dsp:spPr>
        <a:xfrm>
          <a:off x="5582482" y="158062"/>
          <a:ext cx="1866089" cy="1759873"/>
        </a:xfrm>
        <a:prstGeom prst="ellipse">
          <a:avLst/>
        </a:prstGeom>
        <a:solidFill>
          <a:schemeClr val="bg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>
              <a:solidFill>
                <a:schemeClr val="tx1"/>
              </a:solidFill>
            </a:rPr>
            <a:t>Pluralidad de religiones y creencias </a:t>
          </a:r>
        </a:p>
      </dsp:txBody>
      <dsp:txXfrm>
        <a:off x="5855764" y="415789"/>
        <a:ext cx="1319525" cy="1244419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364D5-4BA3-4FBA-AC1F-3D766A5CF805}">
      <dsp:nvSpPr>
        <dsp:cNvPr id="0" name=""/>
        <dsp:cNvSpPr/>
      </dsp:nvSpPr>
      <dsp:spPr>
        <a:xfrm rot="5400000">
          <a:off x="331564" y="713611"/>
          <a:ext cx="990963" cy="164894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41DDAC-5175-4110-9AD3-E66D8CFF2248}">
      <dsp:nvSpPr>
        <dsp:cNvPr id="0" name=""/>
        <dsp:cNvSpPr/>
      </dsp:nvSpPr>
      <dsp:spPr>
        <a:xfrm>
          <a:off x="166148" y="1206289"/>
          <a:ext cx="1488673" cy="1304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/>
            <a:t>Valor del  Pluralismo</a:t>
          </a:r>
        </a:p>
      </dsp:txBody>
      <dsp:txXfrm>
        <a:off x="166148" y="1206289"/>
        <a:ext cx="1488673" cy="1304909"/>
      </dsp:txXfrm>
    </dsp:sp>
    <dsp:sp modelId="{F8B07566-9FE2-4030-B99B-56B342D971D2}">
      <dsp:nvSpPr>
        <dsp:cNvPr id="0" name=""/>
        <dsp:cNvSpPr/>
      </dsp:nvSpPr>
      <dsp:spPr>
        <a:xfrm>
          <a:off x="1373939" y="592214"/>
          <a:ext cx="280881" cy="2808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4C98E-71A2-4D7A-84F2-2D4C9328A942}">
      <dsp:nvSpPr>
        <dsp:cNvPr id="0" name=""/>
        <dsp:cNvSpPr/>
      </dsp:nvSpPr>
      <dsp:spPr>
        <a:xfrm rot="5400000">
          <a:off x="2153991" y="262649"/>
          <a:ext cx="990963" cy="164894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28DB8-5CC1-470F-9D7D-787A44E76A14}">
      <dsp:nvSpPr>
        <dsp:cNvPr id="0" name=""/>
        <dsp:cNvSpPr/>
      </dsp:nvSpPr>
      <dsp:spPr>
        <a:xfrm>
          <a:off x="1988574" y="755327"/>
          <a:ext cx="1488673" cy="1304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/>
            <a:t>Principio de Laicidad</a:t>
          </a:r>
        </a:p>
      </dsp:txBody>
      <dsp:txXfrm>
        <a:off x="1988574" y="755327"/>
        <a:ext cx="1488673" cy="1304909"/>
      </dsp:txXfrm>
    </dsp:sp>
    <dsp:sp modelId="{901E2BED-38B6-406E-9BEA-10EC2BAF3456}">
      <dsp:nvSpPr>
        <dsp:cNvPr id="0" name=""/>
        <dsp:cNvSpPr/>
      </dsp:nvSpPr>
      <dsp:spPr>
        <a:xfrm>
          <a:off x="3196366" y="141252"/>
          <a:ext cx="280881" cy="2808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0F31A9-526B-4D0D-9B3F-3FB2472D66E4}">
      <dsp:nvSpPr>
        <dsp:cNvPr id="0" name=""/>
        <dsp:cNvSpPr/>
      </dsp:nvSpPr>
      <dsp:spPr>
        <a:xfrm rot="5400000">
          <a:off x="3976418" y="-188311"/>
          <a:ext cx="990963" cy="164894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F53E0-D4D6-4372-B0FA-7A09244FEFEE}">
      <dsp:nvSpPr>
        <dsp:cNvPr id="0" name=""/>
        <dsp:cNvSpPr/>
      </dsp:nvSpPr>
      <dsp:spPr>
        <a:xfrm>
          <a:off x="3811001" y="304366"/>
          <a:ext cx="1488673" cy="1304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Neutralidad Estatal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600" kern="1200"/>
            <a:t>Imparcialidad </a:t>
          </a:r>
        </a:p>
      </dsp:txBody>
      <dsp:txXfrm>
        <a:off x="3811001" y="304366"/>
        <a:ext cx="1488673" cy="1304909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2EFA1-4532-4AA9-9697-242609E2CA8B}">
      <dsp:nvSpPr>
        <dsp:cNvPr id="0" name=""/>
        <dsp:cNvSpPr/>
      </dsp:nvSpPr>
      <dsp:spPr>
        <a:xfrm>
          <a:off x="0" y="3725"/>
          <a:ext cx="2519251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000" b="1" kern="1200">
              <a:solidFill>
                <a:schemeClr val="accent4">
                  <a:lumMod val="50000"/>
                </a:schemeClr>
              </a:solidFill>
            </a:rPr>
            <a:t>Planes de vida</a:t>
          </a:r>
        </a:p>
      </dsp:txBody>
      <dsp:txXfrm>
        <a:off x="23417" y="27142"/>
        <a:ext cx="2472417" cy="432866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8F32DF-CE18-48A1-9ADB-7F23487219CE}">
      <dsp:nvSpPr>
        <dsp:cNvPr id="0" name=""/>
        <dsp:cNvSpPr/>
      </dsp:nvSpPr>
      <dsp:spPr>
        <a:xfrm>
          <a:off x="0" y="0"/>
          <a:ext cx="19066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60F3A-117E-4D20-87AB-8C58059A7E9A}">
      <dsp:nvSpPr>
        <dsp:cNvPr id="0" name=""/>
        <dsp:cNvSpPr/>
      </dsp:nvSpPr>
      <dsp:spPr>
        <a:xfrm>
          <a:off x="0" y="0"/>
          <a:ext cx="1906622" cy="646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kern="1200" dirty="0">
              <a:solidFill>
                <a:schemeClr val="tx1"/>
              </a:solidFill>
            </a:rPr>
            <a:t>Agentes estatales</a:t>
          </a:r>
        </a:p>
      </dsp:txBody>
      <dsp:txXfrm>
        <a:off x="0" y="0"/>
        <a:ext cx="1906622" cy="646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9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A044-40DB-4BEF-ABFB-BC2A3D41538E}" type="datetimeFigureOut">
              <a:rPr lang="es-ES" smtClean="0"/>
              <a:pPr/>
              <a:t>21/08/2024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9670"/>
            <a:ext cx="294565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29670"/>
            <a:ext cx="294565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FDF1F-1EAA-4275-90FD-7F2F4F13166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707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9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9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7A6B6-555A-47CF-8021-B56C6C128562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554"/>
            <a:ext cx="5438140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5659" cy="4969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1258"/>
            <a:ext cx="2945659" cy="4969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825F7-2425-44C2-975E-E296709C7C4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25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825F7-2425-44C2-975E-E296709C7C42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4350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>
            <a:spLocks noGrp="1"/>
          </p:cNvSpPr>
          <p:nvPr>
            <p:ph type="body" idx="1"/>
          </p:nvPr>
        </p:nvSpPr>
        <p:spPr>
          <a:xfrm>
            <a:off x="701040" y="4473513"/>
            <a:ext cx="5608320" cy="366028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825F7-2425-44C2-975E-E296709C7C42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4382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3498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1892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2547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4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7800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1001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1933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902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7756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6994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7625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551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618344"/>
            <a:ext cx="9141619" cy="239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417936"/>
            <a:ext cx="7543800" cy="2907175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5E480282-837D-6102-E1F9-B72C3F0EF367}"/>
              </a:ext>
            </a:extLst>
          </p:cNvPr>
          <p:cNvSpPr/>
          <p:nvPr userDrawn="1"/>
        </p:nvSpPr>
        <p:spPr>
          <a:xfrm>
            <a:off x="-1" y="6426698"/>
            <a:ext cx="9141619" cy="1585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9588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771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878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47858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07099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81269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23512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55771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15729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6975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359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5249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321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2407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97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237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485" y="1803846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FBD4EE7-62B0-48C6-8668-E03B1188C6BC}" type="datetimeFigureOut">
              <a:rPr lang="es-PE" smtClean="0"/>
              <a:t>21/08/2024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B6F7A2C-B35E-4684-BAEE-70947CD262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302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3846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13" Type="http://schemas.openxmlformats.org/officeDocument/2006/relationships/image" Target="../media/image5.png"/><Relationship Id="rId18" Type="http://schemas.microsoft.com/office/2007/relationships/diagramDrawing" Target="../diagrams/drawing14.xml"/><Relationship Id="rId26" Type="http://schemas.openxmlformats.org/officeDocument/2006/relationships/diagramQuickStyle" Target="../diagrams/quickStyle16.xml"/><Relationship Id="rId3" Type="http://schemas.openxmlformats.org/officeDocument/2006/relationships/diagramData" Target="../diagrams/data12.xml"/><Relationship Id="rId21" Type="http://schemas.openxmlformats.org/officeDocument/2006/relationships/diagramQuickStyle" Target="../diagrams/quickStyle15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17" Type="http://schemas.openxmlformats.org/officeDocument/2006/relationships/diagramColors" Target="../diagrams/colors14.xml"/><Relationship Id="rId25" Type="http://schemas.openxmlformats.org/officeDocument/2006/relationships/diagramLayout" Target="../diagrams/layout16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14.xml"/><Relationship Id="rId20" Type="http://schemas.openxmlformats.org/officeDocument/2006/relationships/diagramLayout" Target="../diagrams/layout1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24" Type="http://schemas.openxmlformats.org/officeDocument/2006/relationships/diagramData" Target="../diagrams/data16.xml"/><Relationship Id="rId5" Type="http://schemas.openxmlformats.org/officeDocument/2006/relationships/diagramQuickStyle" Target="../diagrams/quickStyle12.xml"/><Relationship Id="rId15" Type="http://schemas.openxmlformats.org/officeDocument/2006/relationships/diagramLayout" Target="../diagrams/layout14.xml"/><Relationship Id="rId23" Type="http://schemas.microsoft.com/office/2007/relationships/diagramDrawing" Target="../diagrams/drawing15.xml"/><Relationship Id="rId28" Type="http://schemas.microsoft.com/office/2007/relationships/diagramDrawing" Target="../diagrams/drawing16.xml"/><Relationship Id="rId10" Type="http://schemas.openxmlformats.org/officeDocument/2006/relationships/diagramQuickStyle" Target="../diagrams/quickStyle13.xml"/><Relationship Id="rId19" Type="http://schemas.openxmlformats.org/officeDocument/2006/relationships/diagramData" Target="../diagrams/data15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Relationship Id="rId14" Type="http://schemas.openxmlformats.org/officeDocument/2006/relationships/diagramData" Target="../diagrams/data14.xml"/><Relationship Id="rId22" Type="http://schemas.openxmlformats.org/officeDocument/2006/relationships/diagramColors" Target="../diagrams/colors15.xml"/><Relationship Id="rId27" Type="http://schemas.openxmlformats.org/officeDocument/2006/relationships/diagramColors" Target="../diagrams/colors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13" Type="http://schemas.openxmlformats.org/officeDocument/2006/relationships/diagramLayout" Target="../diagrams/layout19.xml"/><Relationship Id="rId18" Type="http://schemas.openxmlformats.org/officeDocument/2006/relationships/diagramLayout" Target="../diagrams/layout20.xml"/><Relationship Id="rId3" Type="http://schemas.openxmlformats.org/officeDocument/2006/relationships/diagramLayout" Target="../diagrams/layout17.xml"/><Relationship Id="rId21" Type="http://schemas.microsoft.com/office/2007/relationships/diagramDrawing" Target="../diagrams/drawing20.xml"/><Relationship Id="rId7" Type="http://schemas.openxmlformats.org/officeDocument/2006/relationships/diagramData" Target="../diagrams/data18.xml"/><Relationship Id="rId12" Type="http://schemas.openxmlformats.org/officeDocument/2006/relationships/diagramData" Target="../diagrams/data19.xml"/><Relationship Id="rId17" Type="http://schemas.openxmlformats.org/officeDocument/2006/relationships/diagramData" Target="../diagrams/data20.xml"/><Relationship Id="rId2" Type="http://schemas.openxmlformats.org/officeDocument/2006/relationships/diagramData" Target="../diagrams/data17.xml"/><Relationship Id="rId16" Type="http://schemas.microsoft.com/office/2007/relationships/diagramDrawing" Target="../diagrams/drawing19.xml"/><Relationship Id="rId20" Type="http://schemas.openxmlformats.org/officeDocument/2006/relationships/diagramColors" Target="../diagrams/colors2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5" Type="http://schemas.openxmlformats.org/officeDocument/2006/relationships/diagramColors" Target="../diagrams/colors19.xml"/><Relationship Id="rId10" Type="http://schemas.openxmlformats.org/officeDocument/2006/relationships/diagramColors" Target="../diagrams/colors18.xml"/><Relationship Id="rId19" Type="http://schemas.openxmlformats.org/officeDocument/2006/relationships/diagramQuickStyle" Target="../diagrams/quickStyle20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Relationship Id="rId14" Type="http://schemas.openxmlformats.org/officeDocument/2006/relationships/diagramQuickStyle" Target="../diagrams/quickStyle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13" Type="http://schemas.openxmlformats.org/officeDocument/2006/relationships/diagramLayout" Target="../diagrams/layout25.xml"/><Relationship Id="rId18" Type="http://schemas.openxmlformats.org/officeDocument/2006/relationships/diagramLayout" Target="../diagrams/layout26.xml"/><Relationship Id="rId26" Type="http://schemas.microsoft.com/office/2007/relationships/diagramDrawing" Target="../diagrams/drawing27.xml"/><Relationship Id="rId3" Type="http://schemas.openxmlformats.org/officeDocument/2006/relationships/diagramLayout" Target="../diagrams/layout23.xml"/><Relationship Id="rId21" Type="http://schemas.microsoft.com/office/2007/relationships/diagramDrawing" Target="../diagrams/drawing26.xml"/><Relationship Id="rId7" Type="http://schemas.openxmlformats.org/officeDocument/2006/relationships/diagramData" Target="../diagrams/data24.xml"/><Relationship Id="rId12" Type="http://schemas.openxmlformats.org/officeDocument/2006/relationships/diagramData" Target="../diagrams/data25.xml"/><Relationship Id="rId17" Type="http://schemas.openxmlformats.org/officeDocument/2006/relationships/diagramData" Target="../diagrams/data26.xml"/><Relationship Id="rId25" Type="http://schemas.openxmlformats.org/officeDocument/2006/relationships/diagramColors" Target="../diagrams/colors27.xml"/><Relationship Id="rId2" Type="http://schemas.openxmlformats.org/officeDocument/2006/relationships/diagramData" Target="../diagrams/data23.xml"/><Relationship Id="rId16" Type="http://schemas.microsoft.com/office/2007/relationships/diagramDrawing" Target="../diagrams/drawing25.xml"/><Relationship Id="rId20" Type="http://schemas.openxmlformats.org/officeDocument/2006/relationships/diagramColors" Target="../diagrams/colors26.xml"/><Relationship Id="rId29" Type="http://schemas.openxmlformats.org/officeDocument/2006/relationships/diagramQuickStyle" Target="../diagrams/quickStyle28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24" Type="http://schemas.openxmlformats.org/officeDocument/2006/relationships/diagramQuickStyle" Target="../diagrams/quickStyle27.xml"/><Relationship Id="rId5" Type="http://schemas.openxmlformats.org/officeDocument/2006/relationships/diagramColors" Target="../diagrams/colors23.xml"/><Relationship Id="rId15" Type="http://schemas.openxmlformats.org/officeDocument/2006/relationships/diagramColors" Target="../diagrams/colors25.xml"/><Relationship Id="rId23" Type="http://schemas.openxmlformats.org/officeDocument/2006/relationships/diagramLayout" Target="../diagrams/layout27.xml"/><Relationship Id="rId28" Type="http://schemas.openxmlformats.org/officeDocument/2006/relationships/diagramLayout" Target="../diagrams/layout28.xml"/><Relationship Id="rId10" Type="http://schemas.openxmlformats.org/officeDocument/2006/relationships/diagramColors" Target="../diagrams/colors24.xml"/><Relationship Id="rId19" Type="http://schemas.openxmlformats.org/officeDocument/2006/relationships/diagramQuickStyle" Target="../diagrams/quickStyle26.xml"/><Relationship Id="rId31" Type="http://schemas.microsoft.com/office/2007/relationships/diagramDrawing" Target="../diagrams/drawing28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Relationship Id="rId14" Type="http://schemas.openxmlformats.org/officeDocument/2006/relationships/diagramQuickStyle" Target="../diagrams/quickStyle25.xml"/><Relationship Id="rId22" Type="http://schemas.openxmlformats.org/officeDocument/2006/relationships/diagramData" Target="../diagrams/data27.xml"/><Relationship Id="rId27" Type="http://schemas.openxmlformats.org/officeDocument/2006/relationships/diagramData" Target="../diagrams/data28.xml"/><Relationship Id="rId30" Type="http://schemas.openxmlformats.org/officeDocument/2006/relationships/diagramColors" Target="../diagrams/colors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0.xml"/><Relationship Id="rId13" Type="http://schemas.openxmlformats.org/officeDocument/2006/relationships/diagramLayout" Target="../diagrams/layout31.xml"/><Relationship Id="rId3" Type="http://schemas.openxmlformats.org/officeDocument/2006/relationships/diagramLayout" Target="../diagrams/layout29.xml"/><Relationship Id="rId7" Type="http://schemas.openxmlformats.org/officeDocument/2006/relationships/diagramData" Target="../diagrams/data30.xml"/><Relationship Id="rId12" Type="http://schemas.openxmlformats.org/officeDocument/2006/relationships/diagramData" Target="../diagrams/data31.xml"/><Relationship Id="rId2" Type="http://schemas.openxmlformats.org/officeDocument/2006/relationships/diagramData" Target="../diagrams/data29.xml"/><Relationship Id="rId16" Type="http://schemas.microsoft.com/office/2007/relationships/diagramDrawing" Target="../diagrams/drawing3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9.xml"/><Relationship Id="rId11" Type="http://schemas.microsoft.com/office/2007/relationships/diagramDrawing" Target="../diagrams/drawing30.xml"/><Relationship Id="rId5" Type="http://schemas.openxmlformats.org/officeDocument/2006/relationships/diagramColors" Target="../diagrams/colors29.xml"/><Relationship Id="rId15" Type="http://schemas.openxmlformats.org/officeDocument/2006/relationships/diagramColors" Target="../diagrams/colors31.xml"/><Relationship Id="rId10" Type="http://schemas.openxmlformats.org/officeDocument/2006/relationships/diagramColors" Target="../diagrams/colors30.xml"/><Relationship Id="rId4" Type="http://schemas.openxmlformats.org/officeDocument/2006/relationships/diagramQuickStyle" Target="../diagrams/quickStyle29.xml"/><Relationship Id="rId9" Type="http://schemas.openxmlformats.org/officeDocument/2006/relationships/diagramQuickStyle" Target="../diagrams/quickStyle30.xml"/><Relationship Id="rId14" Type="http://schemas.openxmlformats.org/officeDocument/2006/relationships/diagramQuickStyle" Target="../diagrams/quickStyle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4.xml"/><Relationship Id="rId13" Type="http://schemas.openxmlformats.org/officeDocument/2006/relationships/diagramLayout" Target="../diagrams/layout35.xml"/><Relationship Id="rId3" Type="http://schemas.openxmlformats.org/officeDocument/2006/relationships/diagramLayout" Target="../diagrams/layout33.xml"/><Relationship Id="rId7" Type="http://schemas.openxmlformats.org/officeDocument/2006/relationships/diagramData" Target="../diagrams/data34.xml"/><Relationship Id="rId12" Type="http://schemas.openxmlformats.org/officeDocument/2006/relationships/diagramData" Target="../diagrams/data35.xml"/><Relationship Id="rId2" Type="http://schemas.openxmlformats.org/officeDocument/2006/relationships/diagramData" Target="../diagrams/data33.xml"/><Relationship Id="rId16" Type="http://schemas.microsoft.com/office/2007/relationships/diagramDrawing" Target="../diagrams/drawing3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3.xml"/><Relationship Id="rId11" Type="http://schemas.microsoft.com/office/2007/relationships/diagramDrawing" Target="../diagrams/drawing34.xml"/><Relationship Id="rId5" Type="http://schemas.openxmlformats.org/officeDocument/2006/relationships/diagramColors" Target="../diagrams/colors33.xml"/><Relationship Id="rId15" Type="http://schemas.openxmlformats.org/officeDocument/2006/relationships/diagramColors" Target="../diagrams/colors35.xml"/><Relationship Id="rId10" Type="http://schemas.openxmlformats.org/officeDocument/2006/relationships/diagramColors" Target="../diagrams/colors34.xml"/><Relationship Id="rId4" Type="http://schemas.openxmlformats.org/officeDocument/2006/relationships/diagramQuickStyle" Target="../diagrams/quickStyle33.xml"/><Relationship Id="rId9" Type="http://schemas.openxmlformats.org/officeDocument/2006/relationships/diagramQuickStyle" Target="../diagrams/quickStyle34.xml"/><Relationship Id="rId14" Type="http://schemas.openxmlformats.org/officeDocument/2006/relationships/diagramQuickStyle" Target="../diagrams/quickStyle35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38.xml"/><Relationship Id="rId18" Type="http://schemas.openxmlformats.org/officeDocument/2006/relationships/diagramData" Target="../diagrams/data39.xml"/><Relationship Id="rId26" Type="http://schemas.openxmlformats.org/officeDocument/2006/relationships/diagramQuickStyle" Target="../diagrams/quickStyle40.xml"/><Relationship Id="rId3" Type="http://schemas.openxmlformats.org/officeDocument/2006/relationships/diagramLayout" Target="../diagrams/layout36.xml"/><Relationship Id="rId21" Type="http://schemas.openxmlformats.org/officeDocument/2006/relationships/diagramColors" Target="../diagrams/colors39.xml"/><Relationship Id="rId7" Type="http://schemas.openxmlformats.org/officeDocument/2006/relationships/diagramData" Target="../diagrams/data37.xml"/><Relationship Id="rId12" Type="http://schemas.openxmlformats.org/officeDocument/2006/relationships/diagramData" Target="../diagrams/data38.xml"/><Relationship Id="rId17" Type="http://schemas.openxmlformats.org/officeDocument/2006/relationships/image" Target="../media/image12.jpeg"/><Relationship Id="rId25" Type="http://schemas.openxmlformats.org/officeDocument/2006/relationships/diagramLayout" Target="../diagrams/layout40.xml"/><Relationship Id="rId33" Type="http://schemas.microsoft.com/office/2007/relationships/diagramDrawing" Target="../diagrams/drawing41.xml"/><Relationship Id="rId2" Type="http://schemas.openxmlformats.org/officeDocument/2006/relationships/diagramData" Target="../diagrams/data36.xml"/><Relationship Id="rId16" Type="http://schemas.microsoft.com/office/2007/relationships/diagramDrawing" Target="../diagrams/drawing38.xml"/><Relationship Id="rId20" Type="http://schemas.openxmlformats.org/officeDocument/2006/relationships/diagramQuickStyle" Target="../diagrams/quickStyle39.xml"/><Relationship Id="rId29" Type="http://schemas.openxmlformats.org/officeDocument/2006/relationships/diagramData" Target="../diagrams/data4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6.xml"/><Relationship Id="rId11" Type="http://schemas.microsoft.com/office/2007/relationships/diagramDrawing" Target="../diagrams/drawing37.xml"/><Relationship Id="rId24" Type="http://schemas.openxmlformats.org/officeDocument/2006/relationships/diagramData" Target="../diagrams/data40.xml"/><Relationship Id="rId32" Type="http://schemas.openxmlformats.org/officeDocument/2006/relationships/diagramColors" Target="../diagrams/colors41.xml"/><Relationship Id="rId5" Type="http://schemas.openxmlformats.org/officeDocument/2006/relationships/diagramColors" Target="../diagrams/colors36.xml"/><Relationship Id="rId15" Type="http://schemas.openxmlformats.org/officeDocument/2006/relationships/diagramColors" Target="../diagrams/colors38.xml"/><Relationship Id="rId23" Type="http://schemas.openxmlformats.org/officeDocument/2006/relationships/image" Target="../media/image13.png"/><Relationship Id="rId28" Type="http://schemas.microsoft.com/office/2007/relationships/diagramDrawing" Target="../diagrams/drawing40.xml"/><Relationship Id="rId10" Type="http://schemas.openxmlformats.org/officeDocument/2006/relationships/diagramColors" Target="../diagrams/colors37.xml"/><Relationship Id="rId19" Type="http://schemas.openxmlformats.org/officeDocument/2006/relationships/diagramLayout" Target="../diagrams/layout39.xml"/><Relationship Id="rId31" Type="http://schemas.openxmlformats.org/officeDocument/2006/relationships/diagramQuickStyle" Target="../diagrams/quickStyle41.xml"/><Relationship Id="rId4" Type="http://schemas.openxmlformats.org/officeDocument/2006/relationships/diagramQuickStyle" Target="../diagrams/quickStyle36.xml"/><Relationship Id="rId9" Type="http://schemas.openxmlformats.org/officeDocument/2006/relationships/diagramQuickStyle" Target="../diagrams/quickStyle37.xml"/><Relationship Id="rId14" Type="http://schemas.openxmlformats.org/officeDocument/2006/relationships/diagramQuickStyle" Target="../diagrams/quickStyle38.xml"/><Relationship Id="rId22" Type="http://schemas.microsoft.com/office/2007/relationships/diagramDrawing" Target="../diagrams/drawing39.xml"/><Relationship Id="rId27" Type="http://schemas.openxmlformats.org/officeDocument/2006/relationships/diagramColors" Target="../diagrams/colors40.xml"/><Relationship Id="rId30" Type="http://schemas.openxmlformats.org/officeDocument/2006/relationships/diagramLayout" Target="../diagrams/layout41.xml"/><Relationship Id="rId8" Type="http://schemas.openxmlformats.org/officeDocument/2006/relationships/diagramLayout" Target="../diagrams/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s://www.minjus.gob.pe/publicaciones-3/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gob.pe/institucion/minjus/informes-publicaciones/1667505-libertad-de-conciencia-y-religion-en-contexto-de-pandemia" TargetMode="External"/><Relationship Id="rId5" Type="http://schemas.openxmlformats.org/officeDocument/2006/relationships/hyperlink" Target="https://www.gob.pe/institucion/minjus/informes-publicaciones/3144449-libertad-religiosa-en-el-peru-contexto-historico-garantia-del-derecho-y-experiencia-comparada-espana-argentina-colombia-y-mexico" TargetMode="External"/><Relationship Id="rId10" Type="http://schemas.openxmlformats.org/officeDocument/2006/relationships/image" Target="../media/image18.jpeg"/><Relationship Id="rId4" Type="http://schemas.openxmlformats.org/officeDocument/2006/relationships/hyperlink" Target="https://www.gob.pe/institucion/minjus/informes-publicaciones/2536925-informe-especial-libertad-religiosa-diez-anos-de-la-ley-n-29635" TargetMode="External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71601" y="2276875"/>
            <a:ext cx="7544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80FA72F-15AD-49AC-869C-9B071F50935F}"/>
              </a:ext>
            </a:extLst>
          </p:cNvPr>
          <p:cNvSpPr txBox="1"/>
          <p:nvPr/>
        </p:nvSpPr>
        <p:spPr>
          <a:xfrm>
            <a:off x="4572000" y="5379468"/>
            <a:ext cx="44649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María Esperanza Adrianzén Olivos</a:t>
            </a:r>
          </a:p>
          <a:p>
            <a:r>
              <a:rPr lang="es-P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Doctoranda en Estudios Avanzados en Derechos Humanos</a:t>
            </a:r>
          </a:p>
          <a:p>
            <a:r>
              <a:rPr lang="es-P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Carlos III de Madrid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CAAC51E-C3BC-48F7-B7AE-AB4A813D59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7361129"/>
              </p:ext>
            </p:extLst>
          </p:nvPr>
        </p:nvGraphicFramePr>
        <p:xfrm>
          <a:off x="1184046" y="2373899"/>
          <a:ext cx="7255398" cy="1451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0AD64999-78C2-FD30-D2C0-87E3D4A437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0362" y="5457143"/>
            <a:ext cx="1083817" cy="722544"/>
          </a:xfrm>
          <a:prstGeom prst="rect">
            <a:avLst/>
          </a:prstGeom>
        </p:spPr>
      </p:pic>
      <p:pic>
        <p:nvPicPr>
          <p:cNvPr id="6" name="Picture 2" descr="Universidad Externado de Colombia | Carreras y Matrícula 2024">
            <a:extLst>
              <a:ext uri="{FF2B5EF4-FFF2-40B4-BE49-F238E27FC236}">
                <a16:creationId xmlns:a16="http://schemas.microsoft.com/office/drawing/2014/main" id="{6346E90F-081B-0C0F-6747-C99EC3324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4" y="-44348"/>
            <a:ext cx="3054484" cy="171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00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4"/>
          <p:cNvGrpSpPr/>
          <p:nvPr/>
        </p:nvGrpSpPr>
        <p:grpSpPr>
          <a:xfrm>
            <a:off x="550496" y="535020"/>
            <a:ext cx="3087650" cy="513463"/>
            <a:chOff x="0" y="80858"/>
            <a:chExt cx="3199333" cy="789906"/>
          </a:xfrm>
        </p:grpSpPr>
        <p:sp>
          <p:nvSpPr>
            <p:cNvPr id="160" name="Google Shape;160;p4"/>
            <p:cNvSpPr/>
            <p:nvPr/>
          </p:nvSpPr>
          <p:spPr>
            <a:xfrm>
              <a:off x="0" y="80858"/>
              <a:ext cx="3199333" cy="789906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38560" y="119418"/>
              <a:ext cx="3122213" cy="7127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es-PE" sz="36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Contenidos:</a:t>
              </a:r>
              <a:endParaRPr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" name="Google Shape;162;p4"/>
          <p:cNvGrpSpPr/>
          <p:nvPr/>
        </p:nvGrpSpPr>
        <p:grpSpPr>
          <a:xfrm>
            <a:off x="587710" y="1517515"/>
            <a:ext cx="7834747" cy="4438318"/>
            <a:chOff x="0" y="0"/>
            <a:chExt cx="8062986" cy="2015218"/>
          </a:xfrm>
          <a:solidFill>
            <a:schemeClr val="bg2">
              <a:lumMod val="90000"/>
            </a:schemeClr>
          </a:solidFill>
        </p:grpSpPr>
        <p:sp>
          <p:nvSpPr>
            <p:cNvPr id="163" name="Google Shape;163;p4"/>
            <p:cNvSpPr/>
            <p:nvPr/>
          </p:nvSpPr>
          <p:spPr>
            <a:xfrm>
              <a:off x="0" y="0"/>
              <a:ext cx="8062986" cy="483775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 txBox="1"/>
            <p:nvPr/>
          </p:nvSpPr>
          <p:spPr>
            <a:xfrm>
              <a:off x="36753" y="36753"/>
              <a:ext cx="7989480" cy="396087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s-PE" sz="2000" dirty="0">
                  <a:latin typeface="Arial"/>
                  <a:ea typeface="Arial"/>
                  <a:cs typeface="Arial"/>
                  <a:sym typeface="Arial"/>
                </a:rPr>
                <a:t>1.Valores: Pluralismo e Igualdad	</a:t>
              </a:r>
              <a:endParaRPr sz="2000" dirty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59777" y="1220041"/>
              <a:ext cx="7989480" cy="795177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133635" y="1296632"/>
              <a:ext cx="7891982" cy="668431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76200" tIns="76200" rIns="76200" bIns="7620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000"/>
              </a:pPr>
              <a:r>
                <a:rPr lang="es-ES" sz="2000" dirty="0"/>
                <a:t>3. Desarrollo constitucional, jurisprudencial y legal de la libertad religiosa en el Perú. Hacia la configuración de la laicidad y la neutralidad </a:t>
              </a: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0" y="589823"/>
              <a:ext cx="7989480" cy="56001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 txBox="1"/>
            <p:nvPr/>
          </p:nvSpPr>
          <p:spPr>
            <a:xfrm>
              <a:off x="59777" y="652240"/>
              <a:ext cx="7948813" cy="47985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76200" tIns="76200" rIns="76200" bIns="7620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000"/>
              </a:pPr>
              <a:r>
                <a:rPr lang="es-ES" sz="2400" dirty="0"/>
                <a:t>2. Principios: No discriminación y laicidad</a:t>
              </a:r>
            </a:p>
            <a:p>
              <a:pPr marL="457200" indent="-457200">
                <a:lnSpc>
                  <a:spcPct val="90000"/>
                </a:lnSpc>
                <a:buClr>
                  <a:schemeClr val="lt1"/>
                </a:buClr>
                <a:buSzPts val="2000"/>
                <a:buAutoNum type="alphaLcParenR"/>
              </a:pPr>
              <a:endParaRPr sz="21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5F7BF67-A456-FC74-EEE9-966955EA8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482885"/>
              </p:ext>
            </p:extLst>
          </p:nvPr>
        </p:nvGraphicFramePr>
        <p:xfrm>
          <a:off x="1007604" y="116632"/>
          <a:ext cx="7344816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9D511C92-CA23-0782-234C-995711818B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804641"/>
              </p:ext>
            </p:extLst>
          </p:nvPr>
        </p:nvGraphicFramePr>
        <p:xfrm>
          <a:off x="1138841" y="2164214"/>
          <a:ext cx="7213577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5C9C9A80-3456-3097-865D-9B09989D8E13}"/>
              </a:ext>
            </a:extLst>
          </p:cNvPr>
          <p:cNvSpPr txBox="1"/>
          <p:nvPr/>
        </p:nvSpPr>
        <p:spPr>
          <a:xfrm>
            <a:off x="1138842" y="1268760"/>
            <a:ext cx="72135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200"/>
              </a:spcBef>
              <a:spcAft>
                <a:spcPts val="1000"/>
              </a:spcAft>
            </a:pP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 libertad religiosa, como derecho humano y fundamental, exige del Estado garantizarlo en condiciones de igualdad.</a:t>
            </a:r>
            <a:endParaRPr lang="es-PE" dirty="0"/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204FDEB-B271-1CF7-8DCE-43F8B02AC2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998592"/>
              </p:ext>
            </p:extLst>
          </p:nvPr>
        </p:nvGraphicFramePr>
        <p:xfrm>
          <a:off x="1211713" y="4426085"/>
          <a:ext cx="7344816" cy="1614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724222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Marcador de contenido 14">
            <a:extLst>
              <a:ext uri="{FF2B5EF4-FFF2-40B4-BE49-F238E27FC236}">
                <a16:creationId xmlns:a16="http://schemas.microsoft.com/office/drawing/2014/main" id="{84CCFF7A-C7EF-ECE2-7E33-B4451B8020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425433"/>
              </p:ext>
            </p:extLst>
          </p:nvPr>
        </p:nvGraphicFramePr>
        <p:xfrm>
          <a:off x="1211717" y="3688138"/>
          <a:ext cx="7582141" cy="1999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C02EB4E-2355-991E-5897-BF3B7336C1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6356341"/>
              </p:ext>
            </p:extLst>
          </p:nvPr>
        </p:nvGraphicFramePr>
        <p:xfrm>
          <a:off x="1007603" y="116631"/>
          <a:ext cx="7854295" cy="1357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058A89F8-AC53-597F-3BE4-88D85C12B9C7}"/>
              </a:ext>
            </a:extLst>
          </p:cNvPr>
          <p:cNvSpPr txBox="1"/>
          <p:nvPr/>
        </p:nvSpPr>
        <p:spPr>
          <a:xfrm>
            <a:off x="1007602" y="1330510"/>
            <a:ext cx="7854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dirty="0"/>
              <a:t>La igualdad como valor y principio se fortalece con la vigencia de la laicidad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45B14F28-8235-2D38-07EC-0408604993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0256857"/>
              </p:ext>
            </p:extLst>
          </p:nvPr>
        </p:nvGraphicFramePr>
        <p:xfrm>
          <a:off x="1143678" y="1536024"/>
          <a:ext cx="7582141" cy="1999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29292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F3EF826-3C50-F8A9-C88F-12B6F65658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4315732"/>
              </p:ext>
            </p:extLst>
          </p:nvPr>
        </p:nvGraphicFramePr>
        <p:xfrm>
          <a:off x="920237" y="712543"/>
          <a:ext cx="7543800" cy="1109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BA645DC2-79D7-4273-511C-C368B98AF7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171284"/>
              </p:ext>
            </p:extLst>
          </p:nvPr>
        </p:nvGraphicFramePr>
        <p:xfrm>
          <a:off x="920237" y="2172673"/>
          <a:ext cx="7543801" cy="3485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49776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84C81924-F12E-6747-EF9E-59903AF3D4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591106"/>
              </p:ext>
            </p:extLst>
          </p:nvPr>
        </p:nvGraphicFramePr>
        <p:xfrm>
          <a:off x="920236" y="1755206"/>
          <a:ext cx="7543801" cy="4198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69FF2D0-F297-27BC-C31A-1B20F7FC1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963602"/>
              </p:ext>
            </p:extLst>
          </p:nvPr>
        </p:nvGraphicFramePr>
        <p:xfrm>
          <a:off x="920237" y="576356"/>
          <a:ext cx="7543800" cy="1109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6593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026573DA-4CDE-981E-EB53-2817CB4C84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2939756"/>
              </p:ext>
            </p:extLst>
          </p:nvPr>
        </p:nvGraphicFramePr>
        <p:xfrm>
          <a:off x="373220" y="1248535"/>
          <a:ext cx="8566497" cy="2352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8" name="Diagrama 27">
            <a:extLst>
              <a:ext uri="{FF2B5EF4-FFF2-40B4-BE49-F238E27FC236}">
                <a16:creationId xmlns:a16="http://schemas.microsoft.com/office/drawing/2014/main" id="{E756E48C-7479-2F50-3C1F-6668418065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4941175"/>
              </p:ext>
            </p:extLst>
          </p:nvPr>
        </p:nvGraphicFramePr>
        <p:xfrm>
          <a:off x="470497" y="4275398"/>
          <a:ext cx="8566497" cy="2662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0497" y="2761032"/>
            <a:ext cx="1514964" cy="2626139"/>
          </a:xfrm>
          <a:prstGeom prst="rect">
            <a:avLst/>
          </a:prstGeom>
        </p:spPr>
      </p:pic>
      <p:graphicFrame>
        <p:nvGraphicFramePr>
          <p:cNvPr id="77" name="Diagrama 76"/>
          <p:cNvGraphicFramePr/>
          <p:nvPr>
            <p:extLst>
              <p:ext uri="{D42A27DB-BD31-4B8C-83A1-F6EECF244321}">
                <p14:modId xmlns:p14="http://schemas.microsoft.com/office/powerpoint/2010/main" val="2863782512"/>
              </p:ext>
            </p:extLst>
          </p:nvPr>
        </p:nvGraphicFramePr>
        <p:xfrm>
          <a:off x="4357813" y="3272113"/>
          <a:ext cx="439240" cy="271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32" name="Diagrama 31">
            <a:extLst>
              <a:ext uri="{FF2B5EF4-FFF2-40B4-BE49-F238E27FC236}">
                <a16:creationId xmlns:a16="http://schemas.microsoft.com/office/drawing/2014/main" id="{CD6FA2A2-261A-1F90-6803-033CC3BDD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371445"/>
              </p:ext>
            </p:extLst>
          </p:nvPr>
        </p:nvGraphicFramePr>
        <p:xfrm>
          <a:off x="656692" y="105370"/>
          <a:ext cx="7999554" cy="1203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F2D53D89-1C78-AD96-E753-3FDE1E46C5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6656316"/>
              </p:ext>
            </p:extLst>
          </p:nvPr>
        </p:nvGraphicFramePr>
        <p:xfrm>
          <a:off x="736906" y="1248535"/>
          <a:ext cx="7670185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sp>
        <p:nvSpPr>
          <p:cNvPr id="45" name="CuadroTexto 44">
            <a:extLst>
              <a:ext uri="{FF2B5EF4-FFF2-40B4-BE49-F238E27FC236}">
                <a16:creationId xmlns:a16="http://schemas.microsoft.com/office/drawing/2014/main" id="{A7AE342B-84A4-57AD-9D3F-4C2F4E76DE00}"/>
              </a:ext>
            </a:extLst>
          </p:cNvPr>
          <p:cNvSpPr txBox="1"/>
          <p:nvPr/>
        </p:nvSpPr>
        <p:spPr>
          <a:xfrm>
            <a:off x="424410" y="5785004"/>
            <a:ext cx="2441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/>
              <a:t>Invoca sentimiento de la mayoría. Establece protección para la ICAR. Asegura libertad para el ejercicio de otros cultos</a:t>
            </a:r>
          </a:p>
        </p:txBody>
      </p:sp>
    </p:spTree>
    <p:extLst>
      <p:ext uri="{BB962C8B-B14F-4D97-AF65-F5344CB8AC3E}">
        <p14:creationId xmlns:p14="http://schemas.microsoft.com/office/powerpoint/2010/main" val="1288832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BF4E186-42C3-6286-6FFC-951FC6A774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921730"/>
              </p:ext>
            </p:extLst>
          </p:nvPr>
        </p:nvGraphicFramePr>
        <p:xfrm>
          <a:off x="154122" y="579115"/>
          <a:ext cx="8835756" cy="4046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8FAE594-4066-A901-1BAB-74D08F81CC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2653854"/>
              </p:ext>
            </p:extLst>
          </p:nvPr>
        </p:nvGraphicFramePr>
        <p:xfrm>
          <a:off x="601068" y="154052"/>
          <a:ext cx="7941864" cy="799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022A3FD-6C6B-009B-FAED-BD4E82F0DC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7633390"/>
              </p:ext>
            </p:extLst>
          </p:nvPr>
        </p:nvGraphicFramePr>
        <p:xfrm>
          <a:off x="154122" y="4995154"/>
          <a:ext cx="8835756" cy="216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355E5C22-272D-245F-791B-D04521098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5371995"/>
              </p:ext>
            </p:extLst>
          </p:nvPr>
        </p:nvGraphicFramePr>
        <p:xfrm>
          <a:off x="324853" y="4538273"/>
          <a:ext cx="8218079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73963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AA6BCFB-601B-AB46-50B8-8D93AE3B7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890742"/>
              </p:ext>
            </p:extLst>
          </p:nvPr>
        </p:nvGraphicFramePr>
        <p:xfrm>
          <a:off x="767714" y="200337"/>
          <a:ext cx="7850991" cy="830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CD0E0F-5591-61DF-4654-E59A2CEDE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395" y="1149042"/>
            <a:ext cx="7543801" cy="4023360"/>
          </a:xfrm>
        </p:spPr>
        <p:txBody>
          <a:bodyPr>
            <a:normAutofit/>
          </a:bodyPr>
          <a:lstStyle/>
          <a:p>
            <a:r>
              <a:rPr lang="es-ES" dirty="0"/>
              <a:t>b) Desarrollo Jurisprudencial de la laicidad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PE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CEB8A3E-D720-CEF1-01AE-F2516C2419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1044086"/>
              </p:ext>
            </p:extLst>
          </p:nvPr>
        </p:nvGraphicFramePr>
        <p:xfrm>
          <a:off x="496112" y="1605064"/>
          <a:ext cx="8375514" cy="4494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78867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E27F3F53-2602-5567-AC22-0665D0F42E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9359397"/>
              </p:ext>
            </p:extLst>
          </p:nvPr>
        </p:nvGraphicFramePr>
        <p:xfrm>
          <a:off x="3643006" y="1177047"/>
          <a:ext cx="3472776" cy="4503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EA365044-B65F-8A67-2F15-6AA30C0E9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030642"/>
              </p:ext>
            </p:extLst>
          </p:nvPr>
        </p:nvGraphicFramePr>
        <p:xfrm>
          <a:off x="7140100" y="2037944"/>
          <a:ext cx="1371601" cy="88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2AB77B46-FBB3-3E89-9E14-C0D0F361A78D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6692629" y="2480552"/>
            <a:ext cx="4474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41E86A58-CBE4-68D3-9338-477E0A479D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01423"/>
              </p:ext>
            </p:extLst>
          </p:nvPr>
        </p:nvGraphicFramePr>
        <p:xfrm>
          <a:off x="1819072" y="1890802"/>
          <a:ext cx="1642342" cy="103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8" name="Diagrama 27">
            <a:extLst>
              <a:ext uri="{FF2B5EF4-FFF2-40B4-BE49-F238E27FC236}">
                <a16:creationId xmlns:a16="http://schemas.microsoft.com/office/drawing/2014/main" id="{65346D38-F61A-6679-1D6A-C6C7D4799E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979461"/>
              </p:ext>
            </p:extLst>
          </p:nvPr>
        </p:nvGraphicFramePr>
        <p:xfrm>
          <a:off x="1819072" y="4581728"/>
          <a:ext cx="1642342" cy="103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3FC1435D-D001-5569-01B4-9A2B829649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8855925"/>
              </p:ext>
            </p:extLst>
          </p:nvPr>
        </p:nvGraphicFramePr>
        <p:xfrm>
          <a:off x="275613" y="3205262"/>
          <a:ext cx="1371601" cy="88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35" name="Diagrama 34">
            <a:extLst>
              <a:ext uri="{FF2B5EF4-FFF2-40B4-BE49-F238E27FC236}">
                <a16:creationId xmlns:a16="http://schemas.microsoft.com/office/drawing/2014/main" id="{C00383BB-C814-E1F1-99DF-383DAD673F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9159896"/>
              </p:ext>
            </p:extLst>
          </p:nvPr>
        </p:nvGraphicFramePr>
        <p:xfrm>
          <a:off x="732815" y="224016"/>
          <a:ext cx="793453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423E6675-3BBA-56DA-96D9-E63DD53857F0}"/>
              </a:ext>
            </a:extLst>
          </p:cNvPr>
          <p:cNvCxnSpPr>
            <a:cxnSpLocks/>
          </p:cNvCxnSpPr>
          <p:nvPr/>
        </p:nvCxnSpPr>
        <p:spPr>
          <a:xfrm flipV="1">
            <a:off x="3435474" y="1571016"/>
            <a:ext cx="564209" cy="894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53DB0804-A654-3C1E-9784-5A7490C19451}"/>
              </a:ext>
            </a:extLst>
          </p:cNvPr>
          <p:cNvCxnSpPr>
            <a:cxnSpLocks/>
          </p:cNvCxnSpPr>
          <p:nvPr/>
        </p:nvCxnSpPr>
        <p:spPr>
          <a:xfrm>
            <a:off x="3487353" y="2461097"/>
            <a:ext cx="5642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10BA0BAF-CF68-D6C5-195B-89DA36FCF79C}"/>
              </a:ext>
            </a:extLst>
          </p:cNvPr>
          <p:cNvCxnSpPr>
            <a:cxnSpLocks/>
          </p:cNvCxnSpPr>
          <p:nvPr/>
        </p:nvCxnSpPr>
        <p:spPr>
          <a:xfrm>
            <a:off x="3459792" y="2433258"/>
            <a:ext cx="616088" cy="1022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0A9F0AAD-55BC-4D55-4AE0-F9F3BC94B674}"/>
              </a:ext>
            </a:extLst>
          </p:cNvPr>
          <p:cNvCxnSpPr>
            <a:cxnSpLocks/>
          </p:cNvCxnSpPr>
          <p:nvPr/>
        </p:nvCxnSpPr>
        <p:spPr>
          <a:xfrm flipV="1">
            <a:off x="3435474" y="4449454"/>
            <a:ext cx="642028" cy="5302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A986F4DC-786B-4976-BE5B-7C7078540651}"/>
              </a:ext>
            </a:extLst>
          </p:cNvPr>
          <p:cNvCxnSpPr/>
          <p:nvPr/>
        </p:nvCxnSpPr>
        <p:spPr>
          <a:xfrm>
            <a:off x="3435474" y="5001568"/>
            <a:ext cx="667968" cy="442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B67F18FA-DD75-3FE0-6EDB-D9560E5108A2}"/>
              </a:ext>
            </a:extLst>
          </p:cNvPr>
          <p:cNvCxnSpPr>
            <a:endCxn id="27" idx="1"/>
          </p:cNvCxnSpPr>
          <p:nvPr/>
        </p:nvCxnSpPr>
        <p:spPr>
          <a:xfrm flipV="1">
            <a:off x="885217" y="2406982"/>
            <a:ext cx="933855" cy="798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BB5F273-FF79-4F20-5756-E21EFE2D07D7}"/>
              </a:ext>
            </a:extLst>
          </p:cNvPr>
          <p:cNvCxnSpPr>
            <a:endCxn id="28" idx="1"/>
          </p:cNvCxnSpPr>
          <p:nvPr/>
        </p:nvCxnSpPr>
        <p:spPr>
          <a:xfrm>
            <a:off x="885217" y="4090479"/>
            <a:ext cx="933855" cy="100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63">
            <a:extLst>
              <a:ext uri="{FF2B5EF4-FFF2-40B4-BE49-F238E27FC236}">
                <a16:creationId xmlns:a16="http://schemas.microsoft.com/office/drawing/2014/main" id="{269A55A9-7229-1C9A-7B21-7F18C9E21968}"/>
              </a:ext>
            </a:extLst>
          </p:cNvPr>
          <p:cNvSpPr txBox="1"/>
          <p:nvPr/>
        </p:nvSpPr>
        <p:spPr>
          <a:xfrm>
            <a:off x="201837" y="6285619"/>
            <a:ext cx="873788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chemeClr val="bg1"/>
                </a:solidFill>
              </a:rPr>
              <a:t>Ministerio de Justicia y Derechos Humanos. Informe Especial Libertad Religiosa en el Perú: Diez Años  de la Ley </a:t>
            </a:r>
            <a:r>
              <a:rPr lang="es-ES" sz="1050" dirty="0" err="1">
                <a:solidFill>
                  <a:schemeClr val="bg1"/>
                </a:solidFill>
              </a:rPr>
              <a:t>Nº</a:t>
            </a:r>
            <a:r>
              <a:rPr lang="es-ES" sz="1050" dirty="0">
                <a:solidFill>
                  <a:schemeClr val="bg1"/>
                </a:solidFill>
              </a:rPr>
              <a:t> 29635 – Balance de una Década de la Ley de Libertad Religiosa. </a:t>
            </a:r>
            <a:r>
              <a:rPr lang="es-PE" sz="1050" dirty="0">
                <a:solidFill>
                  <a:schemeClr val="bg1"/>
                </a:solidFill>
              </a:rPr>
              <a:t>Gráfico 2, pág. 93. Disponible en: https://cdn.www.gob.pe/uploads/document/file/2595305/2536925-informe-10-anos-pdf.pdf?v=1716578942</a:t>
            </a:r>
          </a:p>
        </p:txBody>
      </p:sp>
    </p:spTree>
    <p:extLst>
      <p:ext uri="{BB962C8B-B14F-4D97-AF65-F5344CB8AC3E}">
        <p14:creationId xmlns:p14="http://schemas.microsoft.com/office/powerpoint/2010/main" val="3056140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DE73A23-49D9-4DE8-93B5-4E0737F895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775479"/>
              </p:ext>
            </p:extLst>
          </p:nvPr>
        </p:nvGraphicFramePr>
        <p:xfrm>
          <a:off x="583660" y="1906622"/>
          <a:ext cx="7996906" cy="4105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DB85EF07-0C51-7811-310A-329C46A0E8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0830269"/>
              </p:ext>
            </p:extLst>
          </p:nvPr>
        </p:nvGraphicFramePr>
        <p:xfrm>
          <a:off x="583660" y="1205796"/>
          <a:ext cx="7996906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790DF8A6-EDB2-DC0B-6ADE-8683BF0064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086594"/>
              </p:ext>
            </p:extLst>
          </p:nvPr>
        </p:nvGraphicFramePr>
        <p:xfrm>
          <a:off x="475886" y="129520"/>
          <a:ext cx="8104680" cy="830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868734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259632" y="476672"/>
            <a:ext cx="7122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400" b="1"/>
              <a:t>LEY 29635</a:t>
            </a:r>
            <a:r>
              <a:rPr lang="es-ES" sz="2400" b="1" dirty="0"/>
              <a:t>, LEY DE LIBERTAD RELIGIOSA</a:t>
            </a:r>
          </a:p>
          <a:p>
            <a:pPr lvl="0" algn="ctr"/>
            <a:r>
              <a:rPr lang="es-ES" sz="2000" dirty="0"/>
              <a:t>(Diciembre 2010)</a:t>
            </a:r>
            <a:endParaRPr lang="es-PE" sz="20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93412711"/>
              </p:ext>
            </p:extLst>
          </p:nvPr>
        </p:nvGraphicFramePr>
        <p:xfrm>
          <a:off x="467544" y="1600130"/>
          <a:ext cx="8208912" cy="4606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549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>
            <a:extLst>
              <a:ext uri="{FF2B5EF4-FFF2-40B4-BE49-F238E27FC236}">
                <a16:creationId xmlns:a16="http://schemas.microsoft.com/office/drawing/2014/main" id="{F45388DE-DB61-48AB-8A54-ED617963395B}"/>
              </a:ext>
            </a:extLst>
          </p:cNvPr>
          <p:cNvSpPr txBox="1">
            <a:spLocks/>
          </p:cNvSpPr>
          <p:nvPr/>
        </p:nvSpPr>
        <p:spPr>
          <a:xfrm>
            <a:off x="467544" y="397435"/>
            <a:ext cx="7488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200" b="1" cap="small" dirty="0"/>
              <a:t>¿Qué son las Entidades Religiosas?</a:t>
            </a:r>
            <a:endParaRPr lang="es-PE" sz="3200" b="1" cap="small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16358A45-BC8B-4ECA-94ED-A4E1CD86D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5437155"/>
              </p:ext>
            </p:extLst>
          </p:nvPr>
        </p:nvGraphicFramePr>
        <p:xfrm>
          <a:off x="663477" y="1417050"/>
          <a:ext cx="7488259" cy="269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63F5246B-F407-4544-85D4-8F70F73FFC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883115"/>
              </p:ext>
            </p:extLst>
          </p:nvPr>
        </p:nvGraphicFramePr>
        <p:xfrm>
          <a:off x="663477" y="4293100"/>
          <a:ext cx="3836516" cy="576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73AE42A5-11ED-4CB5-9541-75DBD47F8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2961354"/>
              </p:ext>
            </p:extLst>
          </p:nvPr>
        </p:nvGraphicFramePr>
        <p:xfrm>
          <a:off x="646337" y="5054934"/>
          <a:ext cx="3836516" cy="966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Cerrar llave 10">
            <a:extLst>
              <a:ext uri="{FF2B5EF4-FFF2-40B4-BE49-F238E27FC236}">
                <a16:creationId xmlns:a16="http://schemas.microsoft.com/office/drawing/2014/main" id="{18115A53-5B6B-4FE2-98BF-3704DCD06179}"/>
              </a:ext>
            </a:extLst>
          </p:cNvPr>
          <p:cNvSpPr/>
          <p:nvPr/>
        </p:nvSpPr>
        <p:spPr>
          <a:xfrm>
            <a:off x="4716884" y="4406860"/>
            <a:ext cx="442144" cy="1423343"/>
          </a:xfrm>
          <a:prstGeom prst="righ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FC1BDC4-9CEB-446F-AF0E-2593A4A4FC75}"/>
              </a:ext>
            </a:extLst>
          </p:cNvPr>
          <p:cNvSpPr/>
          <p:nvPr/>
        </p:nvSpPr>
        <p:spPr>
          <a:xfrm>
            <a:off x="5176168" y="4609958"/>
            <a:ext cx="3112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b="1" cap="small" dirty="0"/>
              <a:t>Ley </a:t>
            </a:r>
            <a:r>
              <a:rPr lang="es-PE" sz="2400" b="1" cap="small" dirty="0" err="1"/>
              <a:t>nº</a:t>
            </a:r>
            <a:r>
              <a:rPr lang="es-PE" sz="2400" b="1" cap="small" dirty="0"/>
              <a:t> </a:t>
            </a:r>
            <a:r>
              <a:rPr lang="es-ES" sz="2400" b="1" cap="small" dirty="0"/>
              <a:t>29635 </a:t>
            </a:r>
          </a:p>
          <a:p>
            <a:pPr algn="ctr"/>
            <a:r>
              <a:rPr lang="es-ES" sz="2400" b="1" cap="small" dirty="0"/>
              <a:t>Ley de libertad religiosa</a:t>
            </a:r>
          </a:p>
        </p:txBody>
      </p:sp>
    </p:spTree>
    <p:extLst>
      <p:ext uri="{BB962C8B-B14F-4D97-AF65-F5344CB8AC3E}">
        <p14:creationId xmlns:p14="http://schemas.microsoft.com/office/powerpoint/2010/main" val="15356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3E87648-CEAF-F9CC-61B0-4DB7FF4D8023}"/>
              </a:ext>
            </a:extLst>
          </p:cNvPr>
          <p:cNvGraphicFramePr/>
          <p:nvPr/>
        </p:nvGraphicFramePr>
        <p:xfrm>
          <a:off x="583660" y="1128807"/>
          <a:ext cx="856034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FA12304-1E37-811E-B1AC-39C5A5167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6635237"/>
              </p:ext>
            </p:extLst>
          </p:nvPr>
        </p:nvGraphicFramePr>
        <p:xfrm>
          <a:off x="475886" y="129520"/>
          <a:ext cx="7996906" cy="830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DD67C99C-6774-EE01-5F52-97EE78CB8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2880234"/>
              </p:ext>
            </p:extLst>
          </p:nvPr>
        </p:nvGraphicFramePr>
        <p:xfrm>
          <a:off x="619900" y="1651971"/>
          <a:ext cx="7808167" cy="2439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FBBB15A8-A6D7-9827-1B7B-93673E15F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13" y="2329479"/>
            <a:ext cx="2519252" cy="117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357BF635-3917-C3CA-5101-36119361DE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3439518"/>
              </p:ext>
            </p:extLst>
          </p:nvPr>
        </p:nvGraphicFramePr>
        <p:xfrm>
          <a:off x="845530" y="4206124"/>
          <a:ext cx="5302251" cy="2651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25863A7A-20B6-92ED-1B73-738B1ECD261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03127" y="4289649"/>
            <a:ext cx="1624940" cy="1115272"/>
          </a:xfrm>
          <a:prstGeom prst="rect">
            <a:avLst/>
          </a:prstGeom>
        </p:spPr>
      </p:pic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8DE7296E-FAE4-9F6A-DA8D-921993D990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7523972"/>
              </p:ext>
            </p:extLst>
          </p:nvPr>
        </p:nvGraphicFramePr>
        <p:xfrm>
          <a:off x="3214713" y="1614650"/>
          <a:ext cx="2519251" cy="48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24" name="Diagrama 23">
            <a:extLst>
              <a:ext uri="{FF2B5EF4-FFF2-40B4-BE49-F238E27FC236}">
                <a16:creationId xmlns:a16="http://schemas.microsoft.com/office/drawing/2014/main" id="{E1D85B7F-015A-12E6-6197-4CC1D2DE00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4298782"/>
              </p:ext>
            </p:extLst>
          </p:nvPr>
        </p:nvGraphicFramePr>
        <p:xfrm>
          <a:off x="6662286" y="5602734"/>
          <a:ext cx="1906622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</p:spTree>
    <p:extLst>
      <p:ext uri="{BB962C8B-B14F-4D97-AF65-F5344CB8AC3E}">
        <p14:creationId xmlns:p14="http://schemas.microsoft.com/office/powerpoint/2010/main" val="183889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07E7E8E-3F8A-D75F-4D26-8F11811EEF56}"/>
              </a:ext>
            </a:extLst>
          </p:cNvPr>
          <p:cNvSpPr/>
          <p:nvPr/>
        </p:nvSpPr>
        <p:spPr>
          <a:xfrm>
            <a:off x="1664979" y="3429000"/>
            <a:ext cx="2736304" cy="847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GRACIAS!</a:t>
            </a:r>
            <a:endParaRPr lang="es-P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F02137-B140-93F6-E189-D639F78E009B}"/>
              </a:ext>
            </a:extLst>
          </p:cNvPr>
          <p:cNvSpPr txBox="1"/>
          <p:nvPr/>
        </p:nvSpPr>
        <p:spPr>
          <a:xfrm>
            <a:off x="5714517" y="5289464"/>
            <a:ext cx="25275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PE" dirty="0"/>
          </a:p>
          <a:p>
            <a:r>
              <a:rPr lang="es-PE" dirty="0"/>
              <a:t>eadrianz@minjus.gob.pe</a:t>
            </a:r>
          </a:p>
        </p:txBody>
      </p:sp>
    </p:spTree>
    <p:extLst>
      <p:ext uri="{BB962C8B-B14F-4D97-AF65-F5344CB8AC3E}">
        <p14:creationId xmlns:p14="http://schemas.microsoft.com/office/powerpoint/2010/main" val="3399928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2926" y="30548"/>
            <a:ext cx="5321515" cy="604462"/>
          </a:xfrm>
        </p:spPr>
        <p:txBody>
          <a:bodyPr>
            <a:noAutofit/>
          </a:bodyPr>
          <a:lstStyle/>
          <a:p>
            <a:r>
              <a:rPr lang="es-PE" sz="2400" dirty="0">
                <a:solidFill>
                  <a:srgbClr val="FF0000"/>
                </a:solidFill>
              </a:rPr>
              <a:t>PUBLICACIONES EN WEB MINJUSDH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25" y="1618363"/>
            <a:ext cx="2455324" cy="141161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0ABC41C-9A87-4FD2-BBF8-B3FF89974496}"/>
              </a:ext>
            </a:extLst>
          </p:cNvPr>
          <p:cNvSpPr/>
          <p:nvPr/>
        </p:nvSpPr>
        <p:spPr>
          <a:xfrm>
            <a:off x="392975" y="632724"/>
            <a:ext cx="60582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PE" sz="1200" dirty="0"/>
          </a:p>
          <a:p>
            <a:r>
              <a:rPr lang="es-PE" sz="1200" dirty="0"/>
              <a:t>► COMPENDIO DERECHO A LA LIBERTAD RELIGIOSA EN EL PERU: NORMATIVA Y JURISPRUDENCIA</a:t>
            </a:r>
          </a:p>
          <a:p>
            <a:r>
              <a:rPr lang="es-PE" sz="1200" dirty="0"/>
              <a:t>► TRIPTICO REGISTRO DE ENTIDADES RELIGIOSAS</a:t>
            </a:r>
          </a:p>
          <a:p>
            <a:r>
              <a:rPr lang="es-PE" sz="1200" dirty="0"/>
              <a:t>►  AFICHE ¿CUÁNTO CONOCES SOBRE EL DERECHO FUNDAMENTAL DE LIBERTAD RELIGIOSA?</a:t>
            </a:r>
          </a:p>
          <a:p>
            <a:r>
              <a:rPr lang="es-PE" sz="1200" dirty="0"/>
              <a:t>► CARTILLA – LA LIBERTAD RELIGIOSA EN EL PERÚ Y EL REGISTRO DE ENTIDADES RELIGIOSAS</a:t>
            </a:r>
          </a:p>
          <a:p>
            <a:r>
              <a:rPr lang="es-PE" sz="1200" dirty="0"/>
              <a:t>► NORMATIVIDAD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08AFEF-510A-4498-8F3A-0B8E02C1D658}"/>
              </a:ext>
            </a:extLst>
          </p:cNvPr>
          <p:cNvSpPr/>
          <p:nvPr/>
        </p:nvSpPr>
        <p:spPr>
          <a:xfrm>
            <a:off x="2970703" y="1880704"/>
            <a:ext cx="34805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1400" dirty="0">
                <a:solidFill>
                  <a:srgbClr val="3333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https://www.minjus.gob.pe/publicaciones-3/</a:t>
            </a:r>
            <a:endParaRPr lang="es-PE" sz="1400" dirty="0">
              <a:solidFill>
                <a:srgbClr val="3333FF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2D16146-0AA5-42D9-A186-5FC6CE4DF6D4}"/>
              </a:ext>
            </a:extLst>
          </p:cNvPr>
          <p:cNvSpPr/>
          <p:nvPr/>
        </p:nvSpPr>
        <p:spPr>
          <a:xfrm>
            <a:off x="2917364" y="2870037"/>
            <a:ext cx="34271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050" dirty="0">
                <a:hlinkClick r:id="rId4"/>
              </a:rPr>
              <a:t>https://www.gob.pe/institucion/minjus/informes-publicaciones/2536925-informe-especial-libertad-religiosa-diez-anos-de-la-ley-n-29635</a:t>
            </a:r>
            <a:endParaRPr lang="es-PE" sz="1050" dirty="0"/>
          </a:p>
          <a:p>
            <a:r>
              <a:rPr lang="es-PE" sz="1050" dirty="0"/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F87666-0B90-AD79-7658-617C7D607BA7}"/>
              </a:ext>
            </a:extLst>
          </p:cNvPr>
          <p:cNvSpPr txBox="1"/>
          <p:nvPr/>
        </p:nvSpPr>
        <p:spPr>
          <a:xfrm>
            <a:off x="4630947" y="5440446"/>
            <a:ext cx="245532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900" dirty="0">
                <a:hlinkClick r:id="rId5"/>
              </a:rPr>
              <a:t>https://www.gob.pe/institucion/minjus/informes-publicaciones/3144449-libertad-religiosa-en-el-peru-contexto-historico-garantia-del-derecho-y-experiencia-comparada-espana-argentina-colombia-y-mexico</a:t>
            </a:r>
            <a:r>
              <a:rPr lang="es-PE" sz="900" dirty="0"/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4F7A25F-D964-5BCF-9AFA-046447A8739D}"/>
              </a:ext>
            </a:extLst>
          </p:cNvPr>
          <p:cNvSpPr txBox="1"/>
          <p:nvPr/>
        </p:nvSpPr>
        <p:spPr>
          <a:xfrm>
            <a:off x="4518321" y="4225154"/>
            <a:ext cx="245532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/>
              <a:t>Libertad Religiosa en el Perú. Contexto histórico, garantía del derecho y experiencia comparada: España, Argentina, Colombia y México</a:t>
            </a:r>
            <a:endParaRPr lang="es-PE" sz="1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A3CAC9E-CBBD-C6F9-6CEA-FC37006A7B60}"/>
              </a:ext>
            </a:extLst>
          </p:cNvPr>
          <p:cNvSpPr txBox="1"/>
          <p:nvPr/>
        </p:nvSpPr>
        <p:spPr>
          <a:xfrm>
            <a:off x="291746" y="5729924"/>
            <a:ext cx="359686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050" dirty="0">
                <a:hlinkClick r:id="rId6"/>
              </a:rPr>
              <a:t>https://www.gob.pe/institucion/minjus/informes-publicaciones/1667505-libertad-de-conciencia-y-religion-en-contexto-de-pandemia</a:t>
            </a:r>
            <a:r>
              <a:rPr lang="es-PE" sz="1050" dirty="0"/>
              <a:t>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78A86EE-FDF5-F641-A14A-18F8EB99D777}"/>
              </a:ext>
            </a:extLst>
          </p:cNvPr>
          <p:cNvSpPr txBox="1"/>
          <p:nvPr/>
        </p:nvSpPr>
        <p:spPr>
          <a:xfrm>
            <a:off x="2281971" y="4751255"/>
            <a:ext cx="17834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/>
              <a:t>Libertad de conciencia y religión en contexto de pandemia</a:t>
            </a:r>
            <a:endParaRPr lang="es-PE" sz="1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297E73B-6049-067F-E569-B0A8053437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1757" y="106131"/>
            <a:ext cx="1990269" cy="1324434"/>
          </a:xfrm>
          <a:prstGeom prst="rect">
            <a:avLst/>
          </a:prstGeom>
        </p:spPr>
      </p:pic>
      <p:pic>
        <p:nvPicPr>
          <p:cNvPr id="9" name="Picture 2" descr="MINJUSDH presenta libro digital “Libertad de Conciencia y Religión en  Contexto de Pandemia” - Noticias - Ministerio de Justicia y Derechos  Humanos - Plataforma del Estado Peruano">
            <a:extLst>
              <a:ext uri="{FF2B5EF4-FFF2-40B4-BE49-F238E27FC236}">
                <a16:creationId xmlns:a16="http://schemas.microsoft.com/office/drawing/2014/main" id="{60F1FE4D-B946-76D7-E1E6-8BF3423B6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61" y="4188021"/>
            <a:ext cx="2025728" cy="151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nisterio de Justicia y Derechos Humanos on X: &quot;El MINJUSDH pone a tu  disposición el Informe Especial &quot;Libertad religiosa en el Perú: Diez años  de la Ley N.º 29635&quot;. Descárgalo aquí 👉">
            <a:extLst>
              <a:ext uri="{FF2B5EF4-FFF2-40B4-BE49-F238E27FC236}">
                <a16:creationId xmlns:a16="http://schemas.microsoft.com/office/drawing/2014/main" id="{EE56A561-CB73-84A4-160E-EEDC2D795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40" y="2286814"/>
            <a:ext cx="2455324" cy="16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bertad Religiosa en el Perú. Contexto histórico, garantía del derecho y  experiencia comparada: España, Argentina, Colombia y México - Informes y  publicaciones - Ministerio de Justicia y Derechos Humanos - Plataforma del  Estado Peruano">
            <a:extLst>
              <a:ext uri="{FF2B5EF4-FFF2-40B4-BE49-F238E27FC236}">
                <a16:creationId xmlns:a16="http://schemas.microsoft.com/office/drawing/2014/main" id="{6EAC59FC-88B2-42DE-25C0-14C8F4EF9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123" y="3545145"/>
            <a:ext cx="2038541" cy="276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96002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ción">
  <a:themeElements>
    <a:clrScheme name="Personalizado 10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1F3B14"/>
      </a:accent1>
      <a:accent2>
        <a:srgbClr val="023005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1569</Words>
  <Application>Microsoft Office PowerPoint</Application>
  <PresentationFormat>Presentación en pantalla (4:3)</PresentationFormat>
  <Paragraphs>144</Paragraphs>
  <Slides>16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Diseño personalizado</vt:lpstr>
      <vt:lpstr>Retrospección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PUBLICACIONES EN WEB MINJUSDH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Esperanza Adrianzen Olivos</dc:creator>
  <cp:lastModifiedBy>Maria Esperanza</cp:lastModifiedBy>
  <cp:revision>6</cp:revision>
  <dcterms:modified xsi:type="dcterms:W3CDTF">2024-08-21T17:36:52Z</dcterms:modified>
</cp:coreProperties>
</file>