
<file path=[Content_Types].xml><?xml version="1.0" encoding="utf-8"?>
<Types xmlns="http://schemas.openxmlformats.org/package/2006/content-types">
  <Default ContentType="image/jpeg" Extension="jpg"/>
  <Default ContentType="application/vnd.openxmlformats-officedocument.vmlDrawing" Extension="vml"/>
  <Default ContentType="application/xml" Extension="xml"/>
  <Default ContentType="image/png" Extension="png"/>
  <Default ContentType="application/vnd.openxmlformats-officedocument.wordprocessingml.document" Extension="docx"/>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wordprocessingml.document" PartName="/ppt/embeddings/Microsoft_Office_Word_Document1.docx"/>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715000" cx="10160000"/>
  <p:notesSz cx="10160000" cy="5715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27" roundtripDataSignature="AMtx7mgdtlzlCeCm4CNw6SfRZ6ZMkYUH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016000" y="2714625"/>
            <a:ext cx="8128000" cy="257175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3: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4: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5: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5: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8: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9: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9: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0: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0: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2: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3: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4: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4: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5: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6: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6: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7: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7: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8: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8: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9: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9: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0: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0: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1:notes"/>
          <p:cNvSpPr txBox="1"/>
          <p:nvPr>
            <p:ph idx="1" type="body"/>
          </p:nvPr>
        </p:nvSpPr>
        <p:spPr>
          <a:xfrm>
            <a:off x="1016000" y="2714625"/>
            <a:ext cx="8128000" cy="25717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1:notes"/>
          <p:cNvSpPr/>
          <p:nvPr>
            <p:ph idx="2" type="sldImg"/>
          </p:nvPr>
        </p:nvSpPr>
        <p:spPr>
          <a:xfrm>
            <a:off x="1693650" y="428625"/>
            <a:ext cx="6773650" cy="21431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3"/>
          <p:cNvSpPr/>
          <p:nvPr/>
        </p:nvSpPr>
        <p:spPr>
          <a:xfrm>
            <a:off x="637031" y="3779520"/>
            <a:ext cx="8886825" cy="803275"/>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descr="Un jardín de flores&#10;&#10;El contenido generado por IA puede ser incorrecto." id="13" name="Google Shape;13;p23"/>
          <p:cNvPicPr preferRelativeResize="0"/>
          <p:nvPr/>
        </p:nvPicPr>
        <p:blipFill rotWithShape="1">
          <a:blip r:embed="rId2">
            <a:alphaModFix/>
          </a:blip>
          <a:srcRect b="19315" l="0" r="0" t="30938"/>
          <a:stretch/>
        </p:blipFill>
        <p:spPr>
          <a:xfrm>
            <a:off x="0" y="-1"/>
            <a:ext cx="10160000" cy="3369565"/>
          </a:xfrm>
          <a:prstGeom prst="rect">
            <a:avLst/>
          </a:prstGeom>
          <a:noFill/>
          <a:ln>
            <a:noFill/>
          </a:ln>
        </p:spPr>
      </p:pic>
      <p:sp>
        <p:nvSpPr>
          <p:cNvPr id="14" name="Google Shape;14;p23"/>
          <p:cNvSpPr/>
          <p:nvPr/>
        </p:nvSpPr>
        <p:spPr>
          <a:xfrm>
            <a:off x="9423399" y="3779393"/>
            <a:ext cx="736601" cy="80803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5" name="Google Shape;15;p23"/>
          <p:cNvSpPr/>
          <p:nvPr/>
        </p:nvSpPr>
        <p:spPr>
          <a:xfrm>
            <a:off x="-25400" y="3779393"/>
            <a:ext cx="736601" cy="80803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descr="Un letrero de color negro&#10;&#10;El contenido generado por IA puede ser incorrecto." id="16" name="Google Shape;16;p23"/>
          <p:cNvPicPr preferRelativeResize="0"/>
          <p:nvPr/>
        </p:nvPicPr>
        <p:blipFill rotWithShape="1">
          <a:blip r:embed="rId3">
            <a:alphaModFix/>
          </a:blip>
          <a:srcRect b="0" l="0" r="0" t="0"/>
          <a:stretch/>
        </p:blipFill>
        <p:spPr>
          <a:xfrm>
            <a:off x="3860800" y="4992751"/>
            <a:ext cx="2519363" cy="37594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bg>
      <p:bgPr>
        <a:solidFill>
          <a:schemeClr val="lt1"/>
        </a:solidFill>
      </p:bgPr>
    </p:bg>
    <p:spTree>
      <p:nvGrpSpPr>
        <p:cNvPr id="17" name="Shape 17"/>
        <p:cNvGrpSpPr/>
        <p:nvPr/>
      </p:nvGrpSpPr>
      <p:grpSpPr>
        <a:xfrm>
          <a:off x="0" y="0"/>
          <a:ext cx="0" cy="0"/>
          <a:chOff x="0" y="0"/>
          <a:chExt cx="0" cy="0"/>
        </a:xfrm>
      </p:grpSpPr>
      <p:sp>
        <p:nvSpPr>
          <p:cNvPr id="18" name="Google Shape;18;p24"/>
          <p:cNvSpPr/>
          <p:nvPr/>
        </p:nvSpPr>
        <p:spPr>
          <a:xfrm>
            <a:off x="637031" y="3779520"/>
            <a:ext cx="8886825" cy="803275"/>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9" name="Google Shape;19;p24"/>
          <p:cNvSpPr/>
          <p:nvPr/>
        </p:nvSpPr>
        <p:spPr>
          <a:xfrm>
            <a:off x="9423399" y="3779393"/>
            <a:ext cx="736601" cy="80803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0" name="Google Shape;20;p24"/>
          <p:cNvSpPr/>
          <p:nvPr/>
        </p:nvSpPr>
        <p:spPr>
          <a:xfrm>
            <a:off x="-25400" y="3779393"/>
            <a:ext cx="736601" cy="80803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descr="Un letrero de color negro&#10;&#10;El contenido generado por IA puede ser incorrecto." id="21" name="Google Shape;21;p24"/>
          <p:cNvPicPr preferRelativeResize="0"/>
          <p:nvPr/>
        </p:nvPicPr>
        <p:blipFill rotWithShape="1">
          <a:blip r:embed="rId2">
            <a:alphaModFix/>
          </a:blip>
          <a:srcRect b="0" l="0" r="0" t="0"/>
          <a:stretch/>
        </p:blipFill>
        <p:spPr>
          <a:xfrm>
            <a:off x="3860800" y="4992751"/>
            <a:ext cx="2519363" cy="375941"/>
          </a:xfrm>
          <a:prstGeom prst="rect">
            <a:avLst/>
          </a:prstGeom>
          <a:noFill/>
          <a:ln>
            <a:noFill/>
          </a:ln>
        </p:spPr>
      </p:pic>
      <p:pic>
        <p:nvPicPr>
          <p:cNvPr descr="Un castillo en un campo&#10;&#10;El contenido generado por IA puede ser incorrecto." id="22" name="Google Shape;22;p24"/>
          <p:cNvPicPr preferRelativeResize="0"/>
          <p:nvPr/>
        </p:nvPicPr>
        <p:blipFill rotWithShape="1">
          <a:blip r:embed="rId3">
            <a:alphaModFix/>
          </a:blip>
          <a:srcRect b="27999" l="31" r="-30" t="4666"/>
          <a:stretch/>
        </p:blipFill>
        <p:spPr>
          <a:xfrm>
            <a:off x="0" y="-38100"/>
            <a:ext cx="10160000" cy="38481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25"/>
          <p:cNvSpPr txBox="1"/>
          <p:nvPr>
            <p:ph type="title"/>
          </p:nvPr>
        </p:nvSpPr>
        <p:spPr>
          <a:xfrm>
            <a:off x="6846569" y="2116023"/>
            <a:ext cx="2073909" cy="5746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5"/>
          <p:cNvSpPr txBox="1"/>
          <p:nvPr>
            <p:ph idx="1" type="body"/>
          </p:nvPr>
        </p:nvSpPr>
        <p:spPr>
          <a:xfrm>
            <a:off x="508317" y="1314450"/>
            <a:ext cx="9149715" cy="37719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 name="Google Shape;26;p25"/>
          <p:cNvSpPr txBox="1"/>
          <p:nvPr>
            <p:ph idx="11" type="ftr"/>
          </p:nvPr>
        </p:nvSpPr>
        <p:spPr>
          <a:xfrm>
            <a:off x="3456559" y="5314950"/>
            <a:ext cx="3253232" cy="2857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5"/>
          <p:cNvSpPr txBox="1"/>
          <p:nvPr>
            <p:ph idx="10" type="dt"/>
          </p:nvPr>
        </p:nvSpPr>
        <p:spPr>
          <a:xfrm>
            <a:off x="508317" y="5314950"/>
            <a:ext cx="2338260" cy="285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5"/>
          <p:cNvSpPr txBox="1"/>
          <p:nvPr>
            <p:ph idx="12" type="sldNum"/>
          </p:nvPr>
        </p:nvSpPr>
        <p:spPr>
          <a:xfrm>
            <a:off x="9708515" y="5530798"/>
            <a:ext cx="223900" cy="180339"/>
          </a:xfrm>
          <a:prstGeom prst="rect">
            <a:avLst/>
          </a:prstGeom>
          <a:noFill/>
          <a:ln>
            <a:noFill/>
          </a:ln>
        </p:spPr>
        <p:txBody>
          <a:bodyPr anchorCtr="0" anchor="t" bIns="0" lIns="0" spcFirstLastPara="1" rIns="0" wrap="square" tIns="0">
            <a:spAutoFit/>
          </a:bodyPr>
          <a:lstStyle>
            <a:lvl1pPr indent="0" lvl="0" marL="104775">
              <a:lnSpc>
                <a:spcPct val="100000"/>
              </a:lnSpc>
              <a:spcBef>
                <a:spcPts val="0"/>
              </a:spcBef>
              <a:buNone/>
              <a:defRPr b="0" i="0" sz="1000">
                <a:solidFill>
                  <a:schemeClr val="lt1"/>
                </a:solidFill>
                <a:latin typeface="Trebuchet MS"/>
                <a:ea typeface="Trebuchet MS"/>
                <a:cs typeface="Trebuchet MS"/>
                <a:sym typeface="Trebuchet MS"/>
              </a:defRPr>
            </a:lvl1pPr>
            <a:lvl2pPr indent="0" lvl="1" marL="104775">
              <a:lnSpc>
                <a:spcPct val="100000"/>
              </a:lnSpc>
              <a:spcBef>
                <a:spcPts val="0"/>
              </a:spcBef>
              <a:buNone/>
              <a:defRPr b="0" i="0" sz="1000">
                <a:solidFill>
                  <a:schemeClr val="lt1"/>
                </a:solidFill>
                <a:latin typeface="Trebuchet MS"/>
                <a:ea typeface="Trebuchet MS"/>
                <a:cs typeface="Trebuchet MS"/>
                <a:sym typeface="Trebuchet MS"/>
              </a:defRPr>
            </a:lvl2pPr>
            <a:lvl3pPr indent="0" lvl="2" marL="104775">
              <a:lnSpc>
                <a:spcPct val="100000"/>
              </a:lnSpc>
              <a:spcBef>
                <a:spcPts val="0"/>
              </a:spcBef>
              <a:buNone/>
              <a:defRPr b="0" i="0" sz="1000">
                <a:solidFill>
                  <a:schemeClr val="lt1"/>
                </a:solidFill>
                <a:latin typeface="Trebuchet MS"/>
                <a:ea typeface="Trebuchet MS"/>
                <a:cs typeface="Trebuchet MS"/>
                <a:sym typeface="Trebuchet MS"/>
              </a:defRPr>
            </a:lvl3pPr>
            <a:lvl4pPr indent="0" lvl="3" marL="104775">
              <a:lnSpc>
                <a:spcPct val="100000"/>
              </a:lnSpc>
              <a:spcBef>
                <a:spcPts val="0"/>
              </a:spcBef>
              <a:buNone/>
              <a:defRPr b="0" i="0" sz="1000">
                <a:solidFill>
                  <a:schemeClr val="lt1"/>
                </a:solidFill>
                <a:latin typeface="Trebuchet MS"/>
                <a:ea typeface="Trebuchet MS"/>
                <a:cs typeface="Trebuchet MS"/>
                <a:sym typeface="Trebuchet MS"/>
              </a:defRPr>
            </a:lvl4pPr>
            <a:lvl5pPr indent="0" lvl="4" marL="104775">
              <a:lnSpc>
                <a:spcPct val="100000"/>
              </a:lnSpc>
              <a:spcBef>
                <a:spcPts val="0"/>
              </a:spcBef>
              <a:buNone/>
              <a:defRPr b="0" i="0" sz="1000">
                <a:solidFill>
                  <a:schemeClr val="lt1"/>
                </a:solidFill>
                <a:latin typeface="Trebuchet MS"/>
                <a:ea typeface="Trebuchet MS"/>
                <a:cs typeface="Trebuchet MS"/>
                <a:sym typeface="Trebuchet MS"/>
              </a:defRPr>
            </a:lvl5pPr>
            <a:lvl6pPr indent="0" lvl="5" marL="104775">
              <a:lnSpc>
                <a:spcPct val="100000"/>
              </a:lnSpc>
              <a:spcBef>
                <a:spcPts val="0"/>
              </a:spcBef>
              <a:buNone/>
              <a:defRPr b="0" i="0" sz="1000">
                <a:solidFill>
                  <a:schemeClr val="lt1"/>
                </a:solidFill>
                <a:latin typeface="Trebuchet MS"/>
                <a:ea typeface="Trebuchet MS"/>
                <a:cs typeface="Trebuchet MS"/>
                <a:sym typeface="Trebuchet MS"/>
              </a:defRPr>
            </a:lvl6pPr>
            <a:lvl7pPr indent="0" lvl="6" marL="104775">
              <a:lnSpc>
                <a:spcPct val="100000"/>
              </a:lnSpc>
              <a:spcBef>
                <a:spcPts val="0"/>
              </a:spcBef>
              <a:buNone/>
              <a:defRPr b="0" i="0" sz="1000">
                <a:solidFill>
                  <a:schemeClr val="lt1"/>
                </a:solidFill>
                <a:latin typeface="Trebuchet MS"/>
                <a:ea typeface="Trebuchet MS"/>
                <a:cs typeface="Trebuchet MS"/>
                <a:sym typeface="Trebuchet MS"/>
              </a:defRPr>
            </a:lvl7pPr>
            <a:lvl8pPr indent="0" lvl="7" marL="104775">
              <a:lnSpc>
                <a:spcPct val="100000"/>
              </a:lnSpc>
              <a:spcBef>
                <a:spcPts val="0"/>
              </a:spcBef>
              <a:buNone/>
              <a:defRPr b="0" i="0" sz="1000">
                <a:solidFill>
                  <a:schemeClr val="lt1"/>
                </a:solidFill>
                <a:latin typeface="Trebuchet MS"/>
                <a:ea typeface="Trebuchet MS"/>
                <a:cs typeface="Trebuchet MS"/>
                <a:sym typeface="Trebuchet MS"/>
              </a:defRPr>
            </a:lvl8pPr>
            <a:lvl9pPr indent="0" lvl="8" marL="104775">
              <a:lnSpc>
                <a:spcPct val="100000"/>
              </a:lnSpc>
              <a:spcBef>
                <a:spcPts val="0"/>
              </a:spcBef>
              <a:buNone/>
              <a:defRPr b="0" i="0" sz="1000">
                <a:solidFill>
                  <a:schemeClr val="lt1"/>
                </a:solidFill>
                <a:latin typeface="Trebuchet MS"/>
                <a:ea typeface="Trebuchet MS"/>
                <a:cs typeface="Trebuchet MS"/>
                <a:sym typeface="Trebuchet MS"/>
              </a:defRPr>
            </a:lvl9pPr>
          </a:lstStyle>
          <a:p>
            <a:pPr indent="0" lvl="0" marL="104775"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29" name="Shape 29"/>
        <p:cNvGrpSpPr/>
        <p:nvPr/>
      </p:nvGrpSpPr>
      <p:grpSpPr>
        <a:xfrm>
          <a:off x="0" y="0"/>
          <a:ext cx="0" cy="0"/>
          <a:chOff x="0" y="0"/>
          <a:chExt cx="0" cy="0"/>
        </a:xfrm>
      </p:grpSpPr>
      <p:sp>
        <p:nvSpPr>
          <p:cNvPr id="30" name="Google Shape;30;p26"/>
          <p:cNvSpPr txBox="1"/>
          <p:nvPr>
            <p:ph type="title"/>
          </p:nvPr>
        </p:nvSpPr>
        <p:spPr>
          <a:xfrm>
            <a:off x="6846569" y="2116023"/>
            <a:ext cx="2073909" cy="5746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6"/>
          <p:cNvSpPr txBox="1"/>
          <p:nvPr>
            <p:ph idx="11" type="ftr"/>
          </p:nvPr>
        </p:nvSpPr>
        <p:spPr>
          <a:xfrm>
            <a:off x="3456559" y="5314950"/>
            <a:ext cx="3253232" cy="2857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6"/>
          <p:cNvSpPr txBox="1"/>
          <p:nvPr>
            <p:ph idx="10" type="dt"/>
          </p:nvPr>
        </p:nvSpPr>
        <p:spPr>
          <a:xfrm>
            <a:off x="508317" y="5314950"/>
            <a:ext cx="2338260" cy="285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6"/>
          <p:cNvSpPr txBox="1"/>
          <p:nvPr>
            <p:ph idx="12" type="sldNum"/>
          </p:nvPr>
        </p:nvSpPr>
        <p:spPr>
          <a:xfrm>
            <a:off x="9708515" y="5530798"/>
            <a:ext cx="223900" cy="180339"/>
          </a:xfrm>
          <a:prstGeom prst="rect">
            <a:avLst/>
          </a:prstGeom>
          <a:noFill/>
          <a:ln>
            <a:noFill/>
          </a:ln>
        </p:spPr>
        <p:txBody>
          <a:bodyPr anchorCtr="0" anchor="t" bIns="0" lIns="0" spcFirstLastPara="1" rIns="0" wrap="square" tIns="0">
            <a:spAutoFit/>
          </a:bodyPr>
          <a:lstStyle>
            <a:lvl1pPr indent="0" lvl="0" marL="104775">
              <a:lnSpc>
                <a:spcPct val="100000"/>
              </a:lnSpc>
              <a:spcBef>
                <a:spcPts val="0"/>
              </a:spcBef>
              <a:buNone/>
              <a:defRPr b="0" i="0" sz="1000">
                <a:solidFill>
                  <a:schemeClr val="lt1"/>
                </a:solidFill>
                <a:latin typeface="Trebuchet MS"/>
                <a:ea typeface="Trebuchet MS"/>
                <a:cs typeface="Trebuchet MS"/>
                <a:sym typeface="Trebuchet MS"/>
              </a:defRPr>
            </a:lvl1pPr>
            <a:lvl2pPr indent="0" lvl="1" marL="104775">
              <a:lnSpc>
                <a:spcPct val="100000"/>
              </a:lnSpc>
              <a:spcBef>
                <a:spcPts val="0"/>
              </a:spcBef>
              <a:buNone/>
              <a:defRPr b="0" i="0" sz="1000">
                <a:solidFill>
                  <a:schemeClr val="lt1"/>
                </a:solidFill>
                <a:latin typeface="Trebuchet MS"/>
                <a:ea typeface="Trebuchet MS"/>
                <a:cs typeface="Trebuchet MS"/>
                <a:sym typeface="Trebuchet MS"/>
              </a:defRPr>
            </a:lvl2pPr>
            <a:lvl3pPr indent="0" lvl="2" marL="104775">
              <a:lnSpc>
                <a:spcPct val="100000"/>
              </a:lnSpc>
              <a:spcBef>
                <a:spcPts val="0"/>
              </a:spcBef>
              <a:buNone/>
              <a:defRPr b="0" i="0" sz="1000">
                <a:solidFill>
                  <a:schemeClr val="lt1"/>
                </a:solidFill>
                <a:latin typeface="Trebuchet MS"/>
                <a:ea typeface="Trebuchet MS"/>
                <a:cs typeface="Trebuchet MS"/>
                <a:sym typeface="Trebuchet MS"/>
              </a:defRPr>
            </a:lvl3pPr>
            <a:lvl4pPr indent="0" lvl="3" marL="104775">
              <a:lnSpc>
                <a:spcPct val="100000"/>
              </a:lnSpc>
              <a:spcBef>
                <a:spcPts val="0"/>
              </a:spcBef>
              <a:buNone/>
              <a:defRPr b="0" i="0" sz="1000">
                <a:solidFill>
                  <a:schemeClr val="lt1"/>
                </a:solidFill>
                <a:latin typeface="Trebuchet MS"/>
                <a:ea typeface="Trebuchet MS"/>
                <a:cs typeface="Trebuchet MS"/>
                <a:sym typeface="Trebuchet MS"/>
              </a:defRPr>
            </a:lvl4pPr>
            <a:lvl5pPr indent="0" lvl="4" marL="104775">
              <a:lnSpc>
                <a:spcPct val="100000"/>
              </a:lnSpc>
              <a:spcBef>
                <a:spcPts val="0"/>
              </a:spcBef>
              <a:buNone/>
              <a:defRPr b="0" i="0" sz="1000">
                <a:solidFill>
                  <a:schemeClr val="lt1"/>
                </a:solidFill>
                <a:latin typeface="Trebuchet MS"/>
                <a:ea typeface="Trebuchet MS"/>
                <a:cs typeface="Trebuchet MS"/>
                <a:sym typeface="Trebuchet MS"/>
              </a:defRPr>
            </a:lvl5pPr>
            <a:lvl6pPr indent="0" lvl="5" marL="104775">
              <a:lnSpc>
                <a:spcPct val="100000"/>
              </a:lnSpc>
              <a:spcBef>
                <a:spcPts val="0"/>
              </a:spcBef>
              <a:buNone/>
              <a:defRPr b="0" i="0" sz="1000">
                <a:solidFill>
                  <a:schemeClr val="lt1"/>
                </a:solidFill>
                <a:latin typeface="Trebuchet MS"/>
                <a:ea typeface="Trebuchet MS"/>
                <a:cs typeface="Trebuchet MS"/>
                <a:sym typeface="Trebuchet MS"/>
              </a:defRPr>
            </a:lvl6pPr>
            <a:lvl7pPr indent="0" lvl="6" marL="104775">
              <a:lnSpc>
                <a:spcPct val="100000"/>
              </a:lnSpc>
              <a:spcBef>
                <a:spcPts val="0"/>
              </a:spcBef>
              <a:buNone/>
              <a:defRPr b="0" i="0" sz="1000">
                <a:solidFill>
                  <a:schemeClr val="lt1"/>
                </a:solidFill>
                <a:latin typeface="Trebuchet MS"/>
                <a:ea typeface="Trebuchet MS"/>
                <a:cs typeface="Trebuchet MS"/>
                <a:sym typeface="Trebuchet MS"/>
              </a:defRPr>
            </a:lvl7pPr>
            <a:lvl8pPr indent="0" lvl="7" marL="104775">
              <a:lnSpc>
                <a:spcPct val="100000"/>
              </a:lnSpc>
              <a:spcBef>
                <a:spcPts val="0"/>
              </a:spcBef>
              <a:buNone/>
              <a:defRPr b="0" i="0" sz="1000">
                <a:solidFill>
                  <a:schemeClr val="lt1"/>
                </a:solidFill>
                <a:latin typeface="Trebuchet MS"/>
                <a:ea typeface="Trebuchet MS"/>
                <a:cs typeface="Trebuchet MS"/>
                <a:sym typeface="Trebuchet MS"/>
              </a:defRPr>
            </a:lvl8pPr>
            <a:lvl9pPr indent="0" lvl="8" marL="104775">
              <a:lnSpc>
                <a:spcPct val="100000"/>
              </a:lnSpc>
              <a:spcBef>
                <a:spcPts val="0"/>
              </a:spcBef>
              <a:buNone/>
              <a:defRPr b="0" i="0" sz="1000">
                <a:solidFill>
                  <a:schemeClr val="lt1"/>
                </a:solidFill>
                <a:latin typeface="Trebuchet MS"/>
                <a:ea typeface="Trebuchet MS"/>
                <a:cs typeface="Trebuchet MS"/>
                <a:sym typeface="Trebuchet MS"/>
              </a:defRPr>
            </a:lvl9pPr>
          </a:lstStyle>
          <a:p>
            <a:pPr indent="0" lvl="0" marL="104775" rtl="0" algn="l">
              <a:spcBef>
                <a:spcPts val="0"/>
              </a:spcBef>
              <a:spcAft>
                <a:spcPts val="0"/>
              </a:spcAft>
              <a:buNone/>
            </a:pPr>
            <a:fld id="{00000000-1234-1234-1234-123412341234}" type="slidenum">
              <a:rPr lang="es-CO"/>
              <a:t>‹#›</a:t>
            </a:fld>
            <a:endParaRPr/>
          </a:p>
        </p:txBody>
      </p:sp>
      <p:sp>
        <p:nvSpPr>
          <p:cNvPr id="34" name="Google Shape;34;p26"/>
          <p:cNvSpPr/>
          <p:nvPr/>
        </p:nvSpPr>
        <p:spPr>
          <a:xfrm>
            <a:off x="339852" y="495300"/>
            <a:ext cx="4740148" cy="4800600"/>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35" name="Google Shape;35;p26"/>
          <p:cNvPicPr preferRelativeResize="0"/>
          <p:nvPr/>
        </p:nvPicPr>
        <p:blipFill rotWithShape="1">
          <a:blip r:embed="rId2">
            <a:alphaModFix/>
          </a:blip>
          <a:srcRect b="0" l="0" r="0" t="0"/>
          <a:stretch/>
        </p:blipFill>
        <p:spPr>
          <a:xfrm>
            <a:off x="4711160" y="1991714"/>
            <a:ext cx="737680" cy="1780186"/>
          </a:xfrm>
          <a:prstGeom prst="rect">
            <a:avLst/>
          </a:prstGeom>
          <a:noFill/>
          <a:ln>
            <a:noFill/>
          </a:ln>
        </p:spPr>
      </p:pic>
      <p:pic>
        <p:nvPicPr>
          <p:cNvPr descr="Interfaz de usuario gráfica, Aplicación&#10;&#10;El contenido generado por IA puede ser incorrecto." id="36" name="Google Shape;36;p26"/>
          <p:cNvPicPr preferRelativeResize="0"/>
          <p:nvPr/>
        </p:nvPicPr>
        <p:blipFill rotWithShape="1">
          <a:blip r:embed="rId3">
            <a:alphaModFix/>
          </a:blip>
          <a:srcRect b="0" l="0" r="0" t="0"/>
          <a:stretch/>
        </p:blipFill>
        <p:spPr>
          <a:xfrm>
            <a:off x="1193800" y="647700"/>
            <a:ext cx="297132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7" name="Shape 37"/>
        <p:cNvGrpSpPr/>
        <p:nvPr/>
      </p:nvGrpSpPr>
      <p:grpSpPr>
        <a:xfrm>
          <a:off x="0" y="0"/>
          <a:ext cx="0" cy="0"/>
          <a:chOff x="0" y="0"/>
          <a:chExt cx="0" cy="0"/>
        </a:xfrm>
      </p:grpSpPr>
      <p:sp>
        <p:nvSpPr>
          <p:cNvPr id="38" name="Google Shape;38;p27"/>
          <p:cNvSpPr txBox="1"/>
          <p:nvPr>
            <p:ph type="ctrTitle"/>
          </p:nvPr>
        </p:nvSpPr>
        <p:spPr>
          <a:xfrm>
            <a:off x="762476" y="1771650"/>
            <a:ext cx="8641398" cy="12001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7"/>
          <p:cNvSpPr txBox="1"/>
          <p:nvPr>
            <p:ph idx="1" type="subTitle"/>
          </p:nvPr>
        </p:nvSpPr>
        <p:spPr>
          <a:xfrm>
            <a:off x="1524952" y="3200400"/>
            <a:ext cx="7116445" cy="1428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7"/>
          <p:cNvSpPr txBox="1"/>
          <p:nvPr>
            <p:ph idx="11" type="ftr"/>
          </p:nvPr>
        </p:nvSpPr>
        <p:spPr>
          <a:xfrm>
            <a:off x="3456559" y="5314950"/>
            <a:ext cx="3253232" cy="2857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27"/>
          <p:cNvSpPr txBox="1"/>
          <p:nvPr>
            <p:ph idx="10" type="dt"/>
          </p:nvPr>
        </p:nvSpPr>
        <p:spPr>
          <a:xfrm>
            <a:off x="508317" y="5314950"/>
            <a:ext cx="2338260" cy="285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7"/>
          <p:cNvSpPr txBox="1"/>
          <p:nvPr>
            <p:ph idx="12" type="sldNum"/>
          </p:nvPr>
        </p:nvSpPr>
        <p:spPr>
          <a:xfrm>
            <a:off x="9708515" y="5530798"/>
            <a:ext cx="223900" cy="180339"/>
          </a:xfrm>
          <a:prstGeom prst="rect">
            <a:avLst/>
          </a:prstGeom>
          <a:noFill/>
          <a:ln>
            <a:noFill/>
          </a:ln>
        </p:spPr>
        <p:txBody>
          <a:bodyPr anchorCtr="0" anchor="t" bIns="0" lIns="0" spcFirstLastPara="1" rIns="0" wrap="square" tIns="0">
            <a:spAutoFit/>
          </a:bodyPr>
          <a:lstStyle>
            <a:lvl1pPr indent="0" lvl="0" marL="104775">
              <a:lnSpc>
                <a:spcPct val="100000"/>
              </a:lnSpc>
              <a:spcBef>
                <a:spcPts val="0"/>
              </a:spcBef>
              <a:buNone/>
              <a:defRPr b="0" i="0" sz="1000">
                <a:solidFill>
                  <a:schemeClr val="lt1"/>
                </a:solidFill>
                <a:latin typeface="Trebuchet MS"/>
                <a:ea typeface="Trebuchet MS"/>
                <a:cs typeface="Trebuchet MS"/>
                <a:sym typeface="Trebuchet MS"/>
              </a:defRPr>
            </a:lvl1pPr>
            <a:lvl2pPr indent="0" lvl="1" marL="104775">
              <a:lnSpc>
                <a:spcPct val="100000"/>
              </a:lnSpc>
              <a:spcBef>
                <a:spcPts val="0"/>
              </a:spcBef>
              <a:buNone/>
              <a:defRPr b="0" i="0" sz="1000">
                <a:solidFill>
                  <a:schemeClr val="lt1"/>
                </a:solidFill>
                <a:latin typeface="Trebuchet MS"/>
                <a:ea typeface="Trebuchet MS"/>
                <a:cs typeface="Trebuchet MS"/>
                <a:sym typeface="Trebuchet MS"/>
              </a:defRPr>
            </a:lvl2pPr>
            <a:lvl3pPr indent="0" lvl="2" marL="104775">
              <a:lnSpc>
                <a:spcPct val="100000"/>
              </a:lnSpc>
              <a:spcBef>
                <a:spcPts val="0"/>
              </a:spcBef>
              <a:buNone/>
              <a:defRPr b="0" i="0" sz="1000">
                <a:solidFill>
                  <a:schemeClr val="lt1"/>
                </a:solidFill>
                <a:latin typeface="Trebuchet MS"/>
                <a:ea typeface="Trebuchet MS"/>
                <a:cs typeface="Trebuchet MS"/>
                <a:sym typeface="Trebuchet MS"/>
              </a:defRPr>
            </a:lvl3pPr>
            <a:lvl4pPr indent="0" lvl="3" marL="104775">
              <a:lnSpc>
                <a:spcPct val="100000"/>
              </a:lnSpc>
              <a:spcBef>
                <a:spcPts val="0"/>
              </a:spcBef>
              <a:buNone/>
              <a:defRPr b="0" i="0" sz="1000">
                <a:solidFill>
                  <a:schemeClr val="lt1"/>
                </a:solidFill>
                <a:latin typeface="Trebuchet MS"/>
                <a:ea typeface="Trebuchet MS"/>
                <a:cs typeface="Trebuchet MS"/>
                <a:sym typeface="Trebuchet MS"/>
              </a:defRPr>
            </a:lvl4pPr>
            <a:lvl5pPr indent="0" lvl="4" marL="104775">
              <a:lnSpc>
                <a:spcPct val="100000"/>
              </a:lnSpc>
              <a:spcBef>
                <a:spcPts val="0"/>
              </a:spcBef>
              <a:buNone/>
              <a:defRPr b="0" i="0" sz="1000">
                <a:solidFill>
                  <a:schemeClr val="lt1"/>
                </a:solidFill>
                <a:latin typeface="Trebuchet MS"/>
                <a:ea typeface="Trebuchet MS"/>
                <a:cs typeface="Trebuchet MS"/>
                <a:sym typeface="Trebuchet MS"/>
              </a:defRPr>
            </a:lvl5pPr>
            <a:lvl6pPr indent="0" lvl="5" marL="104775">
              <a:lnSpc>
                <a:spcPct val="100000"/>
              </a:lnSpc>
              <a:spcBef>
                <a:spcPts val="0"/>
              </a:spcBef>
              <a:buNone/>
              <a:defRPr b="0" i="0" sz="1000">
                <a:solidFill>
                  <a:schemeClr val="lt1"/>
                </a:solidFill>
                <a:latin typeface="Trebuchet MS"/>
                <a:ea typeface="Trebuchet MS"/>
                <a:cs typeface="Trebuchet MS"/>
                <a:sym typeface="Trebuchet MS"/>
              </a:defRPr>
            </a:lvl6pPr>
            <a:lvl7pPr indent="0" lvl="6" marL="104775">
              <a:lnSpc>
                <a:spcPct val="100000"/>
              </a:lnSpc>
              <a:spcBef>
                <a:spcPts val="0"/>
              </a:spcBef>
              <a:buNone/>
              <a:defRPr b="0" i="0" sz="1000">
                <a:solidFill>
                  <a:schemeClr val="lt1"/>
                </a:solidFill>
                <a:latin typeface="Trebuchet MS"/>
                <a:ea typeface="Trebuchet MS"/>
                <a:cs typeface="Trebuchet MS"/>
                <a:sym typeface="Trebuchet MS"/>
              </a:defRPr>
            </a:lvl7pPr>
            <a:lvl8pPr indent="0" lvl="7" marL="104775">
              <a:lnSpc>
                <a:spcPct val="100000"/>
              </a:lnSpc>
              <a:spcBef>
                <a:spcPts val="0"/>
              </a:spcBef>
              <a:buNone/>
              <a:defRPr b="0" i="0" sz="1000">
                <a:solidFill>
                  <a:schemeClr val="lt1"/>
                </a:solidFill>
                <a:latin typeface="Trebuchet MS"/>
                <a:ea typeface="Trebuchet MS"/>
                <a:cs typeface="Trebuchet MS"/>
                <a:sym typeface="Trebuchet MS"/>
              </a:defRPr>
            </a:lvl8pPr>
            <a:lvl9pPr indent="0" lvl="8" marL="104775">
              <a:lnSpc>
                <a:spcPct val="100000"/>
              </a:lnSpc>
              <a:spcBef>
                <a:spcPts val="0"/>
              </a:spcBef>
              <a:buNone/>
              <a:defRPr b="0" i="0" sz="1000">
                <a:solidFill>
                  <a:schemeClr val="lt1"/>
                </a:solidFill>
                <a:latin typeface="Trebuchet MS"/>
                <a:ea typeface="Trebuchet MS"/>
                <a:cs typeface="Trebuchet MS"/>
                <a:sym typeface="Trebuchet MS"/>
              </a:defRPr>
            </a:lvl9pPr>
          </a:lstStyle>
          <a:p>
            <a:pPr indent="0" lvl="0" marL="104775"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3" name="Shape 43"/>
        <p:cNvGrpSpPr/>
        <p:nvPr/>
      </p:nvGrpSpPr>
      <p:grpSpPr>
        <a:xfrm>
          <a:off x="0" y="0"/>
          <a:ext cx="0" cy="0"/>
          <a:chOff x="0" y="0"/>
          <a:chExt cx="0" cy="0"/>
        </a:xfrm>
      </p:grpSpPr>
      <p:sp>
        <p:nvSpPr>
          <p:cNvPr id="44" name="Google Shape;44;p28"/>
          <p:cNvSpPr txBox="1"/>
          <p:nvPr>
            <p:ph type="title"/>
          </p:nvPr>
        </p:nvSpPr>
        <p:spPr>
          <a:xfrm>
            <a:off x="6846569" y="2116023"/>
            <a:ext cx="2073909" cy="5746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28"/>
          <p:cNvSpPr txBox="1"/>
          <p:nvPr>
            <p:ph idx="1" type="body"/>
          </p:nvPr>
        </p:nvSpPr>
        <p:spPr>
          <a:xfrm>
            <a:off x="508317" y="1314450"/>
            <a:ext cx="4422362" cy="37719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6" name="Google Shape;46;p28"/>
          <p:cNvSpPr txBox="1"/>
          <p:nvPr>
            <p:ph idx="2" type="body"/>
          </p:nvPr>
        </p:nvSpPr>
        <p:spPr>
          <a:xfrm>
            <a:off x="5235670" y="1314450"/>
            <a:ext cx="4422362" cy="37719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7" name="Google Shape;47;p28"/>
          <p:cNvSpPr txBox="1"/>
          <p:nvPr>
            <p:ph idx="11" type="ftr"/>
          </p:nvPr>
        </p:nvSpPr>
        <p:spPr>
          <a:xfrm>
            <a:off x="3456559" y="5314950"/>
            <a:ext cx="3253232" cy="2857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8"/>
          <p:cNvSpPr txBox="1"/>
          <p:nvPr>
            <p:ph idx="10" type="dt"/>
          </p:nvPr>
        </p:nvSpPr>
        <p:spPr>
          <a:xfrm>
            <a:off x="508317" y="5314950"/>
            <a:ext cx="2338260" cy="285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8"/>
          <p:cNvSpPr txBox="1"/>
          <p:nvPr>
            <p:ph idx="12" type="sldNum"/>
          </p:nvPr>
        </p:nvSpPr>
        <p:spPr>
          <a:xfrm>
            <a:off x="9708515" y="5530798"/>
            <a:ext cx="223900" cy="180339"/>
          </a:xfrm>
          <a:prstGeom prst="rect">
            <a:avLst/>
          </a:prstGeom>
          <a:noFill/>
          <a:ln>
            <a:noFill/>
          </a:ln>
        </p:spPr>
        <p:txBody>
          <a:bodyPr anchorCtr="0" anchor="t" bIns="0" lIns="0" spcFirstLastPara="1" rIns="0" wrap="square" tIns="0">
            <a:spAutoFit/>
          </a:bodyPr>
          <a:lstStyle>
            <a:lvl1pPr indent="0" lvl="0" marL="104775">
              <a:lnSpc>
                <a:spcPct val="100000"/>
              </a:lnSpc>
              <a:spcBef>
                <a:spcPts val="0"/>
              </a:spcBef>
              <a:buNone/>
              <a:defRPr b="0" i="0" sz="1000">
                <a:solidFill>
                  <a:schemeClr val="lt1"/>
                </a:solidFill>
                <a:latin typeface="Trebuchet MS"/>
                <a:ea typeface="Trebuchet MS"/>
                <a:cs typeface="Trebuchet MS"/>
                <a:sym typeface="Trebuchet MS"/>
              </a:defRPr>
            </a:lvl1pPr>
            <a:lvl2pPr indent="0" lvl="1" marL="104775">
              <a:lnSpc>
                <a:spcPct val="100000"/>
              </a:lnSpc>
              <a:spcBef>
                <a:spcPts val="0"/>
              </a:spcBef>
              <a:buNone/>
              <a:defRPr b="0" i="0" sz="1000">
                <a:solidFill>
                  <a:schemeClr val="lt1"/>
                </a:solidFill>
                <a:latin typeface="Trebuchet MS"/>
                <a:ea typeface="Trebuchet MS"/>
                <a:cs typeface="Trebuchet MS"/>
                <a:sym typeface="Trebuchet MS"/>
              </a:defRPr>
            </a:lvl2pPr>
            <a:lvl3pPr indent="0" lvl="2" marL="104775">
              <a:lnSpc>
                <a:spcPct val="100000"/>
              </a:lnSpc>
              <a:spcBef>
                <a:spcPts val="0"/>
              </a:spcBef>
              <a:buNone/>
              <a:defRPr b="0" i="0" sz="1000">
                <a:solidFill>
                  <a:schemeClr val="lt1"/>
                </a:solidFill>
                <a:latin typeface="Trebuchet MS"/>
                <a:ea typeface="Trebuchet MS"/>
                <a:cs typeface="Trebuchet MS"/>
                <a:sym typeface="Trebuchet MS"/>
              </a:defRPr>
            </a:lvl3pPr>
            <a:lvl4pPr indent="0" lvl="3" marL="104775">
              <a:lnSpc>
                <a:spcPct val="100000"/>
              </a:lnSpc>
              <a:spcBef>
                <a:spcPts val="0"/>
              </a:spcBef>
              <a:buNone/>
              <a:defRPr b="0" i="0" sz="1000">
                <a:solidFill>
                  <a:schemeClr val="lt1"/>
                </a:solidFill>
                <a:latin typeface="Trebuchet MS"/>
                <a:ea typeface="Trebuchet MS"/>
                <a:cs typeface="Trebuchet MS"/>
                <a:sym typeface="Trebuchet MS"/>
              </a:defRPr>
            </a:lvl4pPr>
            <a:lvl5pPr indent="0" lvl="4" marL="104775">
              <a:lnSpc>
                <a:spcPct val="100000"/>
              </a:lnSpc>
              <a:spcBef>
                <a:spcPts val="0"/>
              </a:spcBef>
              <a:buNone/>
              <a:defRPr b="0" i="0" sz="1000">
                <a:solidFill>
                  <a:schemeClr val="lt1"/>
                </a:solidFill>
                <a:latin typeface="Trebuchet MS"/>
                <a:ea typeface="Trebuchet MS"/>
                <a:cs typeface="Trebuchet MS"/>
                <a:sym typeface="Trebuchet MS"/>
              </a:defRPr>
            </a:lvl5pPr>
            <a:lvl6pPr indent="0" lvl="5" marL="104775">
              <a:lnSpc>
                <a:spcPct val="100000"/>
              </a:lnSpc>
              <a:spcBef>
                <a:spcPts val="0"/>
              </a:spcBef>
              <a:buNone/>
              <a:defRPr b="0" i="0" sz="1000">
                <a:solidFill>
                  <a:schemeClr val="lt1"/>
                </a:solidFill>
                <a:latin typeface="Trebuchet MS"/>
                <a:ea typeface="Trebuchet MS"/>
                <a:cs typeface="Trebuchet MS"/>
                <a:sym typeface="Trebuchet MS"/>
              </a:defRPr>
            </a:lvl6pPr>
            <a:lvl7pPr indent="0" lvl="6" marL="104775">
              <a:lnSpc>
                <a:spcPct val="100000"/>
              </a:lnSpc>
              <a:spcBef>
                <a:spcPts val="0"/>
              </a:spcBef>
              <a:buNone/>
              <a:defRPr b="0" i="0" sz="1000">
                <a:solidFill>
                  <a:schemeClr val="lt1"/>
                </a:solidFill>
                <a:latin typeface="Trebuchet MS"/>
                <a:ea typeface="Trebuchet MS"/>
                <a:cs typeface="Trebuchet MS"/>
                <a:sym typeface="Trebuchet MS"/>
              </a:defRPr>
            </a:lvl7pPr>
            <a:lvl8pPr indent="0" lvl="7" marL="104775">
              <a:lnSpc>
                <a:spcPct val="100000"/>
              </a:lnSpc>
              <a:spcBef>
                <a:spcPts val="0"/>
              </a:spcBef>
              <a:buNone/>
              <a:defRPr b="0" i="0" sz="1000">
                <a:solidFill>
                  <a:schemeClr val="lt1"/>
                </a:solidFill>
                <a:latin typeface="Trebuchet MS"/>
                <a:ea typeface="Trebuchet MS"/>
                <a:cs typeface="Trebuchet MS"/>
                <a:sym typeface="Trebuchet MS"/>
              </a:defRPr>
            </a:lvl8pPr>
            <a:lvl9pPr indent="0" lvl="8" marL="104775">
              <a:lnSpc>
                <a:spcPct val="100000"/>
              </a:lnSpc>
              <a:spcBef>
                <a:spcPts val="0"/>
              </a:spcBef>
              <a:buNone/>
              <a:defRPr b="0" i="0" sz="1000">
                <a:solidFill>
                  <a:schemeClr val="lt1"/>
                </a:solidFill>
                <a:latin typeface="Trebuchet MS"/>
                <a:ea typeface="Trebuchet MS"/>
                <a:cs typeface="Trebuchet MS"/>
                <a:sym typeface="Trebuchet MS"/>
              </a:defRPr>
            </a:lvl9pPr>
          </a:lstStyle>
          <a:p>
            <a:pPr indent="0" lvl="0" marL="104775" rtl="0" algn="l">
              <a:spcBef>
                <a:spcPts val="0"/>
              </a:spcBef>
              <a:spcAft>
                <a:spcPts val="0"/>
              </a:spcAft>
              <a:buNone/>
            </a:pPr>
            <a:fld id="{00000000-1234-1234-1234-123412341234}" type="slidenum">
              <a:rPr lang="es-C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6846569" y="2116023"/>
            <a:ext cx="2073909" cy="574675"/>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36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2"/>
          <p:cNvSpPr txBox="1"/>
          <p:nvPr>
            <p:ph idx="1" type="body"/>
          </p:nvPr>
        </p:nvSpPr>
        <p:spPr>
          <a:xfrm>
            <a:off x="508317" y="1314450"/>
            <a:ext cx="9149715" cy="37719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8" name="Google Shape;8;p22"/>
          <p:cNvSpPr txBox="1"/>
          <p:nvPr>
            <p:ph idx="11" type="ftr"/>
          </p:nvPr>
        </p:nvSpPr>
        <p:spPr>
          <a:xfrm>
            <a:off x="3456559" y="5314950"/>
            <a:ext cx="3253232" cy="2857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22"/>
          <p:cNvSpPr txBox="1"/>
          <p:nvPr>
            <p:ph idx="10" type="dt"/>
          </p:nvPr>
        </p:nvSpPr>
        <p:spPr>
          <a:xfrm>
            <a:off x="508317" y="5314950"/>
            <a:ext cx="2338260" cy="285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 name="Google Shape;10;p22"/>
          <p:cNvSpPr txBox="1"/>
          <p:nvPr>
            <p:ph idx="12" type="sldNum"/>
          </p:nvPr>
        </p:nvSpPr>
        <p:spPr>
          <a:xfrm>
            <a:off x="9708515" y="5530798"/>
            <a:ext cx="223900" cy="180339"/>
          </a:xfrm>
          <a:prstGeom prst="rect">
            <a:avLst/>
          </a:prstGeom>
          <a:noFill/>
          <a:ln>
            <a:noFill/>
          </a:ln>
        </p:spPr>
        <p:txBody>
          <a:bodyPr anchorCtr="0" anchor="t" bIns="0" lIns="0" spcFirstLastPara="1" rIns="0" wrap="square" tIns="0">
            <a:spAutoFit/>
          </a:bodyPr>
          <a:lstStyle>
            <a:lvl1pPr indent="0" lvl="0" marL="104775">
              <a:lnSpc>
                <a:spcPct val="100000"/>
              </a:lnSpc>
              <a:spcBef>
                <a:spcPts val="0"/>
              </a:spcBef>
              <a:buNone/>
              <a:defRPr b="0" i="0" sz="1000">
                <a:solidFill>
                  <a:schemeClr val="lt1"/>
                </a:solidFill>
                <a:latin typeface="Trebuchet MS"/>
                <a:ea typeface="Trebuchet MS"/>
                <a:cs typeface="Trebuchet MS"/>
                <a:sym typeface="Trebuchet MS"/>
              </a:defRPr>
            </a:lvl1pPr>
            <a:lvl2pPr indent="0" lvl="1" marL="104775">
              <a:lnSpc>
                <a:spcPct val="100000"/>
              </a:lnSpc>
              <a:spcBef>
                <a:spcPts val="0"/>
              </a:spcBef>
              <a:buNone/>
              <a:defRPr b="0" i="0" sz="1000">
                <a:solidFill>
                  <a:schemeClr val="lt1"/>
                </a:solidFill>
                <a:latin typeface="Trebuchet MS"/>
                <a:ea typeface="Trebuchet MS"/>
                <a:cs typeface="Trebuchet MS"/>
                <a:sym typeface="Trebuchet MS"/>
              </a:defRPr>
            </a:lvl2pPr>
            <a:lvl3pPr indent="0" lvl="2" marL="104775">
              <a:lnSpc>
                <a:spcPct val="100000"/>
              </a:lnSpc>
              <a:spcBef>
                <a:spcPts val="0"/>
              </a:spcBef>
              <a:buNone/>
              <a:defRPr b="0" i="0" sz="1000">
                <a:solidFill>
                  <a:schemeClr val="lt1"/>
                </a:solidFill>
                <a:latin typeface="Trebuchet MS"/>
                <a:ea typeface="Trebuchet MS"/>
                <a:cs typeface="Trebuchet MS"/>
                <a:sym typeface="Trebuchet MS"/>
              </a:defRPr>
            </a:lvl3pPr>
            <a:lvl4pPr indent="0" lvl="3" marL="104775">
              <a:lnSpc>
                <a:spcPct val="100000"/>
              </a:lnSpc>
              <a:spcBef>
                <a:spcPts val="0"/>
              </a:spcBef>
              <a:buNone/>
              <a:defRPr b="0" i="0" sz="1000">
                <a:solidFill>
                  <a:schemeClr val="lt1"/>
                </a:solidFill>
                <a:latin typeface="Trebuchet MS"/>
                <a:ea typeface="Trebuchet MS"/>
                <a:cs typeface="Trebuchet MS"/>
                <a:sym typeface="Trebuchet MS"/>
              </a:defRPr>
            </a:lvl4pPr>
            <a:lvl5pPr indent="0" lvl="4" marL="104775">
              <a:lnSpc>
                <a:spcPct val="100000"/>
              </a:lnSpc>
              <a:spcBef>
                <a:spcPts val="0"/>
              </a:spcBef>
              <a:buNone/>
              <a:defRPr b="0" i="0" sz="1000">
                <a:solidFill>
                  <a:schemeClr val="lt1"/>
                </a:solidFill>
                <a:latin typeface="Trebuchet MS"/>
                <a:ea typeface="Trebuchet MS"/>
                <a:cs typeface="Trebuchet MS"/>
                <a:sym typeface="Trebuchet MS"/>
              </a:defRPr>
            </a:lvl5pPr>
            <a:lvl6pPr indent="0" lvl="5" marL="104775">
              <a:lnSpc>
                <a:spcPct val="100000"/>
              </a:lnSpc>
              <a:spcBef>
                <a:spcPts val="0"/>
              </a:spcBef>
              <a:buNone/>
              <a:defRPr b="0" i="0" sz="1000">
                <a:solidFill>
                  <a:schemeClr val="lt1"/>
                </a:solidFill>
                <a:latin typeface="Trebuchet MS"/>
                <a:ea typeface="Trebuchet MS"/>
                <a:cs typeface="Trebuchet MS"/>
                <a:sym typeface="Trebuchet MS"/>
              </a:defRPr>
            </a:lvl6pPr>
            <a:lvl7pPr indent="0" lvl="6" marL="104775">
              <a:lnSpc>
                <a:spcPct val="100000"/>
              </a:lnSpc>
              <a:spcBef>
                <a:spcPts val="0"/>
              </a:spcBef>
              <a:buNone/>
              <a:defRPr b="0" i="0" sz="1000">
                <a:solidFill>
                  <a:schemeClr val="lt1"/>
                </a:solidFill>
                <a:latin typeface="Trebuchet MS"/>
                <a:ea typeface="Trebuchet MS"/>
                <a:cs typeface="Trebuchet MS"/>
                <a:sym typeface="Trebuchet MS"/>
              </a:defRPr>
            </a:lvl7pPr>
            <a:lvl8pPr indent="0" lvl="7" marL="104775">
              <a:lnSpc>
                <a:spcPct val="100000"/>
              </a:lnSpc>
              <a:spcBef>
                <a:spcPts val="0"/>
              </a:spcBef>
              <a:buNone/>
              <a:defRPr b="0" i="0" sz="1000">
                <a:solidFill>
                  <a:schemeClr val="lt1"/>
                </a:solidFill>
                <a:latin typeface="Trebuchet MS"/>
                <a:ea typeface="Trebuchet MS"/>
                <a:cs typeface="Trebuchet MS"/>
                <a:sym typeface="Trebuchet MS"/>
              </a:defRPr>
            </a:lvl8pPr>
            <a:lvl9pPr indent="0" lvl="8" marL="104775">
              <a:lnSpc>
                <a:spcPct val="100000"/>
              </a:lnSpc>
              <a:spcBef>
                <a:spcPts val="0"/>
              </a:spcBef>
              <a:buNone/>
              <a:defRPr b="0" i="0" sz="1000">
                <a:solidFill>
                  <a:schemeClr val="lt1"/>
                </a:solidFill>
                <a:latin typeface="Trebuchet MS"/>
                <a:ea typeface="Trebuchet MS"/>
                <a:cs typeface="Trebuchet MS"/>
                <a:sym typeface="Trebuchet MS"/>
              </a:defRPr>
            </a:lvl9pPr>
          </a:lstStyle>
          <a:p>
            <a:pPr indent="0" lvl="0" marL="104775" rtl="0" algn="l">
              <a:spcBef>
                <a:spcPts val="0"/>
              </a:spcBef>
              <a:spcAft>
                <a:spcPts val="0"/>
              </a:spcAft>
              <a:buNone/>
            </a:pPr>
            <a:fld id="{00000000-1234-1234-1234-123412341234}" type="slidenum">
              <a:rPr lang="es-CO"/>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forms.office.com/Pages/ResponsePage.aspx?id=mk2UO1EQhUawnZqV7i29mQnrnpQLR6hLoINlMOGGsBZUQTg1RDVTV0VDSUNMQVYxQkRFNjlRWTZFQyQlQCN0PWcu" TargetMode="External"/><Relationship Id="rId4" Type="http://schemas.openxmlformats.org/officeDocument/2006/relationships/hyperlink" Target="https://forms.office.com/Pages/ResponsePage.aspx?id=mk2UO1EQhUawnZqV7i29mQnrnpQLR6hLoINlMOGGsBZUQTg1RDVTV0VDSUNMQVYxQkRFNjlRWTZFQyQlQCN0PWcu" TargetMode="External"/><Relationship Id="rId10" Type="http://schemas.openxmlformats.org/officeDocument/2006/relationships/hyperlink" Target="https://serviciosdigitalesdev.uexternado.edu.co/uexternado.edu.co~app~fica_web/zpagos/webapp/index.html" TargetMode="External"/><Relationship Id="rId9" Type="http://schemas.openxmlformats.org/officeDocument/2006/relationships/image" Target="../media/image5.jpg"/><Relationship Id="rId5" Type="http://schemas.openxmlformats.org/officeDocument/2006/relationships/hyperlink" Target="https://forms.office.com/Pages/ResponsePage.aspx?id=mk2UO1EQhUawnZqV7i29mQnrnpQLR6hLoINlMOGGsBZUQTg1RDVTV0VDSUNMQVYxQkRFNjlRWTZFQyQlQCN0PWcu" TargetMode="External"/><Relationship Id="rId6" Type="http://schemas.openxmlformats.org/officeDocument/2006/relationships/hyperlink" Target="https://serviciosdigitales.uexternado.edu.co/uexternado.edu.co~app~fica_web/zpago%20s/webapp/index.html" TargetMode="External"/><Relationship Id="rId7" Type="http://schemas.openxmlformats.org/officeDocument/2006/relationships/image" Target="../media/image9.png"/><Relationship Id="rId8"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39.png"/><Relationship Id="rId5"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14.jpg"/><Relationship Id="rId5"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slide" Target="/ppt/slides/slide9.xml"/><Relationship Id="rId5" Type="http://schemas.openxmlformats.org/officeDocument/2006/relationships/slide" Target="/ppt/slides/slide11.xml"/><Relationship Id="rId6" Type="http://schemas.openxmlformats.org/officeDocument/2006/relationships/slide" Target="/ppt/slides/slide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3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jpg"/><Relationship Id="rId4" Type="http://schemas.openxmlformats.org/officeDocument/2006/relationships/image" Target="../media/image35.jpg"/><Relationship Id="rId9" Type="http://schemas.openxmlformats.org/officeDocument/2006/relationships/image" Target="../media/image30.png"/><Relationship Id="rId5" Type="http://schemas.openxmlformats.org/officeDocument/2006/relationships/image" Target="../media/image18.png"/><Relationship Id="rId6" Type="http://schemas.openxmlformats.org/officeDocument/2006/relationships/image" Target="../media/image21.jpg"/><Relationship Id="rId7" Type="http://schemas.openxmlformats.org/officeDocument/2006/relationships/image" Target="../media/image25.jpg"/><Relationship Id="rId8"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jpg"/><Relationship Id="rId4" Type="http://schemas.openxmlformats.org/officeDocument/2006/relationships/image" Target="../media/image22.png"/><Relationship Id="rId5"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1.jp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8.jpg"/><Relationship Id="rId4" Type="http://schemas.openxmlformats.org/officeDocument/2006/relationships/image" Target="../media/image36.png"/><Relationship Id="rId5" Type="http://schemas.openxmlformats.org/officeDocument/2006/relationships/hyperlink" Target="mailto:mes@uexternado.edu.co"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vmlDrawing" Target="../drawings/vmlDrawing1.vml"/><Relationship Id="rId4" Type="http://schemas.openxmlformats.org/officeDocument/2006/relationships/package" Target="../embeddings/Microsoft_Office_Word_Document1.docx"/><Relationship Id="rId5" Type="http://schemas.openxmlformats.org/officeDocument/2006/relationships/package" Target="../embeddings/Microsoft_Office_Word_Document1.docx"/><Relationship Id="rId6"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nvSpPr>
        <p:spPr>
          <a:xfrm>
            <a:off x="1433250" y="3795375"/>
            <a:ext cx="6876300" cy="1154400"/>
          </a:xfrm>
          <a:prstGeom prst="rect">
            <a:avLst/>
          </a:prstGeom>
          <a:noFill/>
          <a:ln>
            <a:noFill/>
          </a:ln>
        </p:spPr>
        <p:txBody>
          <a:bodyPr anchorCtr="0" anchor="t" bIns="0" lIns="0" spcFirstLastPara="1" rIns="0" wrap="square" tIns="45700">
            <a:spAutoFit/>
          </a:bodyPr>
          <a:lstStyle/>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Instructivo Para Generar Orden de Pago</a:t>
            </a:r>
            <a:endParaRPr/>
          </a:p>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Programas de Educación Ejecutiva</a:t>
            </a:r>
            <a:endParaRPr/>
          </a:p>
        </p:txBody>
      </p:sp>
      <p:sp>
        <p:nvSpPr>
          <p:cNvPr id="55" name="Google Shape;55;p1"/>
          <p:cNvSpPr txBox="1"/>
          <p:nvPr/>
        </p:nvSpPr>
        <p:spPr>
          <a:xfrm>
            <a:off x="170149" y="3539575"/>
            <a:ext cx="9763200" cy="135900"/>
          </a:xfrm>
          <a:prstGeom prst="rect">
            <a:avLst/>
          </a:prstGeom>
          <a:noFill/>
          <a:ln>
            <a:noFill/>
          </a:ln>
        </p:spPr>
        <p:txBody>
          <a:bodyPr anchorCtr="0" anchor="t" bIns="0" lIns="0" spcFirstLastPara="1" rIns="0" wrap="square" tIns="12700">
            <a:spAutoFit/>
          </a:bodyPr>
          <a:lstStyle/>
          <a:p>
            <a:pPr indent="0" lvl="0" marL="12700" rtl="0" algn="ctr">
              <a:lnSpc>
                <a:spcPct val="100000"/>
              </a:lnSpc>
              <a:spcBef>
                <a:spcPts val="100"/>
              </a:spcBef>
              <a:spcAft>
                <a:spcPts val="0"/>
              </a:spcAft>
              <a:buNone/>
            </a:pPr>
            <a:r>
              <a:rPr lang="es-CO" sz="800"/>
              <a:t>Para mejor visualización se sugiere descargar este archivo en un equipo PC. Ubique la opción “Archivo” bajo el nombre de este documento, luego haga clic en “Descargar”</a:t>
            </a:r>
            <a:endParaRPr sz="80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2"/>
          <p:cNvSpPr txBox="1"/>
          <p:nvPr/>
        </p:nvSpPr>
        <p:spPr>
          <a:xfrm>
            <a:off x="965200" y="3966003"/>
            <a:ext cx="6876415" cy="415497"/>
          </a:xfrm>
          <a:prstGeom prst="rect">
            <a:avLst/>
          </a:prstGeom>
          <a:noFill/>
          <a:ln>
            <a:noFill/>
          </a:ln>
        </p:spPr>
        <p:txBody>
          <a:bodyPr anchorCtr="0" anchor="t" bIns="0" lIns="0" spcFirstLastPara="1" rIns="0" wrap="square" tIns="45700">
            <a:spAutoFit/>
          </a:bodyPr>
          <a:lstStyle/>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Pasos para generar su recibo de pago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3"/>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66" name="Google Shape;66;p3"/>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67" name="Google Shape;67;p3"/>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68" name="Google Shape;68;p3"/>
          <p:cNvSpPr txBox="1"/>
          <p:nvPr/>
        </p:nvSpPr>
        <p:spPr>
          <a:xfrm>
            <a:off x="1021205" y="932027"/>
            <a:ext cx="8733664" cy="1315873"/>
          </a:xfrm>
          <a:prstGeom prst="rect">
            <a:avLst/>
          </a:prstGeom>
          <a:noFill/>
          <a:ln>
            <a:noFill/>
          </a:ln>
        </p:spPr>
        <p:txBody>
          <a:bodyPr anchorCtr="0" anchor="t" bIns="45700" lIns="91425" spcFirstLastPara="1" rIns="91425" wrap="square" tIns="45700">
            <a:spAutoFit/>
          </a:bodyPr>
          <a:lstStyle/>
          <a:p>
            <a:pPr indent="-342900" lvl="0" marL="342900" marR="1016635" rtl="0" algn="l">
              <a:lnSpc>
                <a:spcPct val="107000"/>
              </a:lnSpc>
              <a:spcBef>
                <a:spcPts val="0"/>
              </a:spcBef>
              <a:spcAft>
                <a:spcPts val="0"/>
              </a:spcAft>
              <a:buClr>
                <a:srgbClr val="000000"/>
              </a:buClr>
              <a:buSzPts val="1000"/>
              <a:buFont typeface="Calibri"/>
              <a:buAutoNum type="arabicPeriod"/>
            </a:pPr>
            <a:r>
              <a:rPr lang="es-CO" sz="1000">
                <a:solidFill>
                  <a:srgbClr val="000000"/>
                </a:solidFill>
                <a:latin typeface="Arial"/>
                <a:ea typeface="Arial"/>
                <a:cs typeface="Arial"/>
                <a:sym typeface="Arial"/>
              </a:rPr>
              <a:t>Realice </a:t>
            </a:r>
            <a:r>
              <a:rPr b="1" lang="es-CO" sz="1000">
                <a:solidFill>
                  <a:srgbClr val="000000"/>
                </a:solidFill>
                <a:latin typeface="Arial"/>
                <a:ea typeface="Arial"/>
                <a:cs typeface="Arial"/>
                <a:sym typeface="Arial"/>
              </a:rPr>
              <a:t>su pre-inscripción </a:t>
            </a:r>
            <a:r>
              <a:rPr lang="es-CO" sz="1000">
                <a:solidFill>
                  <a:srgbClr val="000000"/>
                </a:solidFill>
                <a:latin typeface="Arial"/>
                <a:ea typeface="Arial"/>
                <a:cs typeface="Arial"/>
                <a:sym typeface="Arial"/>
              </a:rPr>
              <a:t>para lograr una reserva del cupo en el programa </a:t>
            </a:r>
            <a:r>
              <a:rPr lang="es-CO" sz="1000" u="sng" strike="noStrike">
                <a:solidFill>
                  <a:srgbClr val="000000"/>
                </a:solidFill>
                <a:latin typeface="Arial"/>
                <a:ea typeface="Arial"/>
                <a:cs typeface="Arial"/>
                <a:sym typeface="Arial"/>
                <a:hlinkClick r:id="rId3">
                  <a:extLst>
                    <a:ext uri="{A12FA001-AC4F-418D-AE19-62706E023703}">
                      <ahyp:hlinkClr val="tx"/>
                    </a:ext>
                  </a:extLst>
                </a:hlinkClick>
              </a:rPr>
              <a:t> </a:t>
            </a:r>
            <a:r>
              <a:rPr b="1" lang="es-CO" sz="1000" u="sng">
                <a:solidFill>
                  <a:srgbClr val="78206E"/>
                </a:solidFill>
                <a:latin typeface="Arial"/>
                <a:ea typeface="Arial"/>
                <a:cs typeface="Arial"/>
                <a:sym typeface="Arial"/>
                <a:hlinkClick r:id="rId4">
                  <a:extLst>
                    <a:ext uri="{A12FA001-AC4F-418D-AE19-62706E023703}">
                      <ahyp:hlinkClr val="tx"/>
                    </a:ext>
                  </a:extLst>
                </a:hlinkClick>
              </a:rPr>
              <a:t>haciendo clic aquí</a:t>
            </a:r>
            <a:r>
              <a:rPr lang="es-CO" sz="1000" u="sng" strike="noStrike">
                <a:solidFill>
                  <a:srgbClr val="77206D"/>
                </a:solidFill>
                <a:latin typeface="Arial"/>
                <a:ea typeface="Arial"/>
                <a:cs typeface="Arial"/>
                <a:sym typeface="Arial"/>
                <a:hlinkClick r:id="rId5">
                  <a:extLst>
                    <a:ext uri="{A12FA001-AC4F-418D-AE19-62706E023703}">
                      <ahyp:hlinkClr val="tx"/>
                    </a:ext>
                  </a:extLst>
                </a:hlinkClick>
              </a:rPr>
              <a:t> </a:t>
            </a:r>
            <a:r>
              <a:rPr lang="es-CO" sz="1000">
                <a:solidFill>
                  <a:srgbClr val="163E64"/>
                </a:solidFill>
                <a:latin typeface="Arial"/>
                <a:ea typeface="Arial"/>
                <a:cs typeface="Arial"/>
                <a:sym typeface="Arial"/>
              </a:rPr>
              <a:t> </a:t>
            </a:r>
            <a:r>
              <a:rPr lang="es-CO" sz="1000">
                <a:solidFill>
                  <a:srgbClr val="000000"/>
                </a:solidFill>
                <a:latin typeface="Arial"/>
                <a:ea typeface="Arial"/>
                <a:cs typeface="Arial"/>
                <a:sym typeface="Arial"/>
              </a:rPr>
              <a:t>,esto no lo obliga necesariamente a cancelar el valor del programa, únicamente nos manifiesta su interés en cursarlo y nos permite tener la información para agilizar su ingreso al mismo. Si este paso ya lo realizó, omítalo.</a:t>
            </a:r>
            <a:endParaRPr/>
          </a:p>
          <a:p>
            <a:pPr indent="-342900" lvl="0" marL="342900" marR="1016635" rtl="0" algn="l">
              <a:lnSpc>
                <a:spcPct val="107000"/>
              </a:lnSpc>
              <a:spcBef>
                <a:spcPts val="645"/>
              </a:spcBef>
              <a:spcAft>
                <a:spcPts val="0"/>
              </a:spcAft>
              <a:buClr>
                <a:srgbClr val="000000"/>
              </a:buClr>
              <a:buSzPts val="1000"/>
              <a:buFont typeface="Calibri"/>
              <a:buAutoNum type="arabicPeriod"/>
            </a:pPr>
            <a:r>
              <a:rPr lang="es-CO" sz="1000">
                <a:solidFill>
                  <a:srgbClr val="000000"/>
                </a:solidFill>
                <a:latin typeface="Arial"/>
                <a:ea typeface="Arial"/>
                <a:cs typeface="Arial"/>
                <a:sym typeface="Arial"/>
              </a:rPr>
              <a:t>Luego de realizada la preinscripción, ingrese en el portal de </a:t>
            </a:r>
            <a:r>
              <a:rPr b="1" lang="es-CO" sz="1000">
                <a:solidFill>
                  <a:srgbClr val="000000"/>
                </a:solidFill>
                <a:latin typeface="Arial"/>
                <a:ea typeface="Arial"/>
                <a:cs typeface="Arial"/>
                <a:sym typeface="Arial"/>
              </a:rPr>
              <a:t>acceso inscripción formal y pagos en línea</a:t>
            </a:r>
            <a:r>
              <a:rPr lang="es-CO" sz="1000">
                <a:solidFill>
                  <a:srgbClr val="000000"/>
                </a:solidFill>
                <a:latin typeface="Arial"/>
                <a:ea typeface="Arial"/>
                <a:cs typeface="Arial"/>
                <a:sym typeface="Arial"/>
              </a:rPr>
              <a:t> </a:t>
            </a:r>
            <a:r>
              <a:rPr b="1" lang="es-CO" sz="1000" u="sng">
                <a:solidFill>
                  <a:srgbClr val="78206E"/>
                </a:solidFill>
                <a:latin typeface="Arial"/>
                <a:ea typeface="Arial"/>
                <a:cs typeface="Arial"/>
                <a:sym typeface="Arial"/>
                <a:hlinkClick r:id="rId6">
                  <a:extLst>
                    <a:ext uri="{A12FA001-AC4F-418D-AE19-62706E023703}">
                      <ahyp:hlinkClr val="tx"/>
                    </a:ext>
                  </a:extLst>
                </a:hlinkClick>
              </a:rPr>
              <a:t>haciendo clic aquí</a:t>
            </a:r>
            <a:r>
              <a:rPr lang="es-CO" sz="1000">
                <a:solidFill>
                  <a:srgbClr val="000000"/>
                </a:solidFill>
                <a:latin typeface="Arial"/>
                <a:ea typeface="Arial"/>
                <a:cs typeface="Arial"/>
                <a:sym typeface="Arial"/>
              </a:rPr>
              <a:t> para generar su orden de pago y formalizar inscripción al programa.</a:t>
            </a:r>
            <a:endParaRPr/>
          </a:p>
          <a:p>
            <a:pPr indent="0" lvl="0" marL="537845" marR="1016635" rtl="0" algn="l">
              <a:lnSpc>
                <a:spcPct val="107000"/>
              </a:lnSpc>
              <a:spcBef>
                <a:spcPts val="0"/>
              </a:spcBef>
              <a:spcAft>
                <a:spcPts val="0"/>
              </a:spcAft>
              <a:buNone/>
            </a:pPr>
            <a:r>
              <a:rPr b="1" lang="es-CO" sz="1000">
                <a:solidFill>
                  <a:srgbClr val="3A7C22"/>
                </a:solidFill>
                <a:latin typeface="Arial"/>
                <a:ea typeface="Arial"/>
                <a:cs typeface="Arial"/>
                <a:sym typeface="Arial"/>
              </a:rPr>
              <a:t> </a:t>
            </a:r>
            <a:endParaRPr sz="1000">
              <a:solidFill>
                <a:srgbClr val="000000"/>
              </a:solidFill>
              <a:latin typeface="Arial"/>
              <a:ea typeface="Arial"/>
              <a:cs typeface="Arial"/>
              <a:sym typeface="Arial"/>
            </a:endParaRPr>
          </a:p>
          <a:p>
            <a:pPr indent="0" lvl="0" marL="537845" marR="1016635" rtl="0" algn="l">
              <a:lnSpc>
                <a:spcPct val="107000"/>
              </a:lnSpc>
              <a:spcBef>
                <a:spcPts val="0"/>
              </a:spcBef>
              <a:spcAft>
                <a:spcPts val="0"/>
              </a:spcAft>
              <a:buNone/>
            </a:pPr>
            <a:r>
              <a:rPr b="1" i="1" lang="es-CO" sz="1000">
                <a:solidFill>
                  <a:srgbClr val="000000"/>
                </a:solidFill>
                <a:latin typeface="Arial"/>
                <a:ea typeface="Arial"/>
                <a:cs typeface="Arial"/>
                <a:sym typeface="Arial"/>
              </a:rPr>
              <a:t>Una vez esté en portal continúe con los siguientes pasos:</a:t>
            </a:r>
            <a:endParaRPr sz="1000">
              <a:solidFill>
                <a:srgbClr val="000000"/>
              </a:solidFill>
              <a:latin typeface="Arial"/>
              <a:ea typeface="Arial"/>
              <a:cs typeface="Arial"/>
              <a:sym typeface="Arial"/>
            </a:endParaRPr>
          </a:p>
        </p:txBody>
      </p:sp>
      <p:sp>
        <p:nvSpPr>
          <p:cNvPr id="69" name="Google Shape;69;p3"/>
          <p:cNvSpPr txBox="1"/>
          <p:nvPr/>
        </p:nvSpPr>
        <p:spPr>
          <a:xfrm>
            <a:off x="1021205" y="2110129"/>
            <a:ext cx="6116195" cy="975011"/>
          </a:xfrm>
          <a:prstGeom prst="rect">
            <a:avLst/>
          </a:prstGeom>
          <a:noFill/>
          <a:ln>
            <a:noFill/>
          </a:ln>
        </p:spPr>
        <p:txBody>
          <a:bodyPr anchorCtr="0" anchor="t" bIns="45700" lIns="91425" spcFirstLastPara="1" rIns="91425" wrap="square" tIns="45700">
            <a:spAutoFit/>
          </a:bodyPr>
          <a:lstStyle/>
          <a:p>
            <a:pPr indent="0" lvl="0" marL="318770" rtl="0" algn="l">
              <a:lnSpc>
                <a:spcPct val="107000"/>
              </a:lnSpc>
              <a:spcBef>
                <a:spcPts val="0"/>
              </a:spcBef>
              <a:spcAft>
                <a:spcPts val="0"/>
              </a:spcAft>
              <a:buNone/>
            </a:pPr>
            <a:r>
              <a:t/>
            </a:r>
            <a:endParaRPr sz="1100">
              <a:solidFill>
                <a:srgbClr val="000000"/>
              </a:solidFill>
              <a:latin typeface="Calibri"/>
              <a:ea typeface="Calibri"/>
              <a:cs typeface="Calibri"/>
              <a:sym typeface="Calibri"/>
            </a:endParaRPr>
          </a:p>
          <a:p>
            <a:pPr indent="0" lvl="0" marL="0" rtl="0" algn="l">
              <a:lnSpc>
                <a:spcPct val="112000"/>
              </a:lnSpc>
              <a:spcBef>
                <a:spcPts val="115"/>
              </a:spcBef>
              <a:spcAft>
                <a:spcPts val="0"/>
              </a:spcAft>
              <a:buNone/>
            </a:pPr>
            <a:r>
              <a:rPr b="1" lang="es-CO" sz="1100" u="sng">
                <a:solidFill>
                  <a:srgbClr val="3A7C22"/>
                </a:solidFill>
                <a:latin typeface="Arial"/>
                <a:ea typeface="Arial"/>
                <a:cs typeface="Arial"/>
                <a:sym typeface="Arial"/>
              </a:rPr>
              <a:t>Paso a paso: Proceso de generación de orden de pago en línea </a:t>
            </a:r>
            <a:endParaRPr/>
          </a:p>
          <a:p>
            <a:pPr indent="0" lvl="0" marL="0" rtl="0" algn="l">
              <a:lnSpc>
                <a:spcPct val="112000"/>
              </a:lnSpc>
              <a:spcBef>
                <a:spcPts val="1040"/>
              </a:spcBef>
              <a:spcAft>
                <a:spcPts val="0"/>
              </a:spcAft>
              <a:buNone/>
            </a:pPr>
            <a:r>
              <a:rPr lang="es-CO" sz="1000" u="none" strike="noStrike">
                <a:solidFill>
                  <a:srgbClr val="000000"/>
                </a:solidFill>
                <a:latin typeface="Arial"/>
                <a:ea typeface="Arial"/>
                <a:cs typeface="Arial"/>
                <a:sym typeface="Arial"/>
              </a:rPr>
              <a:t>3. Ingrese a uexternado.edu.co, ubique el botón “Pagos en línea” y </a:t>
            </a:r>
            <a:r>
              <a:rPr lang="es-CO" sz="1000">
                <a:solidFill>
                  <a:srgbClr val="000000"/>
                </a:solidFill>
                <a:latin typeface="Arial"/>
                <a:ea typeface="Arial"/>
                <a:cs typeface="Arial"/>
                <a:sym typeface="Arial"/>
              </a:rPr>
              <a:t>d</a:t>
            </a:r>
            <a:r>
              <a:rPr lang="es-CO" sz="1000" u="none" strike="noStrike">
                <a:solidFill>
                  <a:srgbClr val="000000"/>
                </a:solidFill>
                <a:latin typeface="Arial"/>
                <a:ea typeface="Arial"/>
                <a:cs typeface="Arial"/>
                <a:sym typeface="Arial"/>
              </a:rPr>
              <a:t>iligencie sus datos personales y de clic en continuar:</a:t>
            </a:r>
            <a:endParaRPr/>
          </a:p>
        </p:txBody>
      </p:sp>
      <p:pic>
        <p:nvPicPr>
          <p:cNvPr id="70" name="Google Shape;70;p3"/>
          <p:cNvPicPr preferRelativeResize="0"/>
          <p:nvPr/>
        </p:nvPicPr>
        <p:blipFill rotWithShape="1">
          <a:blip r:embed="rId7">
            <a:alphaModFix/>
          </a:blip>
          <a:srcRect b="0" l="0" r="0" t="0"/>
          <a:stretch/>
        </p:blipFill>
        <p:spPr>
          <a:xfrm>
            <a:off x="7328518" y="2400300"/>
            <a:ext cx="1962150" cy="2461503"/>
          </a:xfrm>
          <a:prstGeom prst="rect">
            <a:avLst/>
          </a:prstGeom>
          <a:noFill/>
          <a:ln>
            <a:noFill/>
          </a:ln>
        </p:spPr>
      </p:pic>
      <p:cxnSp>
        <p:nvCxnSpPr>
          <p:cNvPr id="71" name="Google Shape;71;p3"/>
          <p:cNvCxnSpPr/>
          <p:nvPr/>
        </p:nvCxnSpPr>
        <p:spPr>
          <a:xfrm>
            <a:off x="6070600" y="4305300"/>
            <a:ext cx="914400" cy="0"/>
          </a:xfrm>
          <a:prstGeom prst="straightConnector1">
            <a:avLst/>
          </a:prstGeom>
          <a:noFill/>
          <a:ln cap="flat" cmpd="sng" w="28575">
            <a:solidFill>
              <a:srgbClr val="FF0000"/>
            </a:solidFill>
            <a:prstDash val="solid"/>
            <a:round/>
            <a:headEnd len="sm" w="sm" type="none"/>
            <a:tailEnd len="med" w="med" type="triangle"/>
          </a:ln>
        </p:spPr>
      </p:cxnSp>
      <p:grpSp>
        <p:nvGrpSpPr>
          <p:cNvPr id="72" name="Google Shape;72;p3"/>
          <p:cNvGrpSpPr/>
          <p:nvPr/>
        </p:nvGrpSpPr>
        <p:grpSpPr>
          <a:xfrm>
            <a:off x="1346200" y="2873136"/>
            <a:ext cx="4571781" cy="2264378"/>
            <a:chOff x="912875" y="1158239"/>
            <a:chExt cx="7964424" cy="3691903"/>
          </a:xfrm>
        </p:grpSpPr>
        <p:pic>
          <p:nvPicPr>
            <p:cNvPr id="73" name="Google Shape;73;p3"/>
            <p:cNvPicPr preferRelativeResize="0"/>
            <p:nvPr/>
          </p:nvPicPr>
          <p:blipFill rotWithShape="1">
            <a:blip r:embed="rId8">
              <a:alphaModFix/>
            </a:blip>
            <a:srcRect b="0" l="0" r="0" t="0"/>
            <a:stretch/>
          </p:blipFill>
          <p:spPr>
            <a:xfrm>
              <a:off x="912875" y="1712988"/>
              <a:ext cx="7964424" cy="3137154"/>
            </a:xfrm>
            <a:prstGeom prst="rect">
              <a:avLst/>
            </a:prstGeom>
            <a:noFill/>
            <a:ln>
              <a:noFill/>
            </a:ln>
          </p:spPr>
        </p:pic>
        <p:sp>
          <p:nvSpPr>
            <p:cNvPr id="74" name="Google Shape;74;p3"/>
            <p:cNvSpPr/>
            <p:nvPr/>
          </p:nvSpPr>
          <p:spPr>
            <a:xfrm>
              <a:off x="5568696" y="2223515"/>
              <a:ext cx="563880" cy="274320"/>
            </a:xfrm>
            <a:custGeom>
              <a:rect b="b" l="l" r="r" t="t"/>
              <a:pathLst>
                <a:path extrusionOk="0" h="274319" w="563879">
                  <a:moveTo>
                    <a:pt x="0" y="274320"/>
                  </a:moveTo>
                  <a:lnTo>
                    <a:pt x="563879" y="274320"/>
                  </a:lnTo>
                  <a:lnTo>
                    <a:pt x="563879" y="0"/>
                  </a:lnTo>
                  <a:lnTo>
                    <a:pt x="0" y="0"/>
                  </a:lnTo>
                  <a:lnTo>
                    <a:pt x="0" y="274320"/>
                  </a:lnTo>
                  <a:close/>
                </a:path>
              </a:pathLst>
            </a:custGeom>
            <a:noFill/>
            <a:ln cap="flat" cmpd="sng" w="12675">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75" name="Google Shape;75;p3"/>
            <p:cNvSpPr/>
            <p:nvPr/>
          </p:nvSpPr>
          <p:spPr>
            <a:xfrm>
              <a:off x="6022085" y="1467738"/>
              <a:ext cx="828040" cy="690245"/>
            </a:xfrm>
            <a:custGeom>
              <a:rect b="b" l="l" r="r" t="t"/>
              <a:pathLst>
                <a:path extrusionOk="0" h="690244" w="828040">
                  <a:moveTo>
                    <a:pt x="55879" y="563499"/>
                  </a:moveTo>
                  <a:lnTo>
                    <a:pt x="0" y="690245"/>
                  </a:lnTo>
                  <a:lnTo>
                    <a:pt x="134874" y="658876"/>
                  </a:lnTo>
                  <a:lnTo>
                    <a:pt x="119516" y="640334"/>
                  </a:lnTo>
                  <a:lnTo>
                    <a:pt x="92710" y="640334"/>
                  </a:lnTo>
                  <a:lnTo>
                    <a:pt x="66293" y="608457"/>
                  </a:lnTo>
                  <a:lnTo>
                    <a:pt x="82208" y="595288"/>
                  </a:lnTo>
                  <a:lnTo>
                    <a:pt x="55879" y="563499"/>
                  </a:lnTo>
                  <a:close/>
                </a:path>
                <a:path extrusionOk="0" h="690244" w="828040">
                  <a:moveTo>
                    <a:pt x="82208" y="595288"/>
                  </a:moveTo>
                  <a:lnTo>
                    <a:pt x="66293" y="608457"/>
                  </a:lnTo>
                  <a:lnTo>
                    <a:pt x="92710" y="640334"/>
                  </a:lnTo>
                  <a:lnTo>
                    <a:pt x="108613" y="627169"/>
                  </a:lnTo>
                  <a:lnTo>
                    <a:pt x="82208" y="595288"/>
                  </a:lnTo>
                  <a:close/>
                </a:path>
                <a:path extrusionOk="0" h="690244" w="828040">
                  <a:moveTo>
                    <a:pt x="108613" y="627169"/>
                  </a:moveTo>
                  <a:lnTo>
                    <a:pt x="92710" y="640334"/>
                  </a:lnTo>
                  <a:lnTo>
                    <a:pt x="119516" y="640334"/>
                  </a:lnTo>
                  <a:lnTo>
                    <a:pt x="108613" y="627169"/>
                  </a:lnTo>
                  <a:close/>
                </a:path>
                <a:path extrusionOk="0" h="690244" w="828040">
                  <a:moveTo>
                    <a:pt x="801623" y="0"/>
                  </a:moveTo>
                  <a:lnTo>
                    <a:pt x="82208" y="595288"/>
                  </a:lnTo>
                  <a:lnTo>
                    <a:pt x="108613" y="627169"/>
                  </a:lnTo>
                  <a:lnTo>
                    <a:pt x="827913" y="31750"/>
                  </a:lnTo>
                  <a:lnTo>
                    <a:pt x="801623"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76" name="Google Shape;76;p3"/>
            <p:cNvPicPr preferRelativeResize="0"/>
            <p:nvPr/>
          </p:nvPicPr>
          <p:blipFill rotWithShape="1">
            <a:blip r:embed="rId9">
              <a:alphaModFix/>
            </a:blip>
            <a:srcRect b="0" l="0" r="0" t="0"/>
            <a:stretch/>
          </p:blipFill>
          <p:spPr>
            <a:xfrm>
              <a:off x="6835140" y="1158239"/>
              <a:ext cx="1200911" cy="498348"/>
            </a:xfrm>
            <a:prstGeom prst="rect">
              <a:avLst/>
            </a:prstGeom>
            <a:noFill/>
            <a:ln>
              <a:noFill/>
            </a:ln>
          </p:spPr>
        </p:pic>
      </p:grpSp>
      <p:sp>
        <p:nvSpPr>
          <p:cNvPr id="77" name="Google Shape;77;p3"/>
          <p:cNvSpPr txBox="1"/>
          <p:nvPr/>
        </p:nvSpPr>
        <p:spPr>
          <a:xfrm>
            <a:off x="1351280" y="5210460"/>
            <a:ext cx="4862057" cy="120546"/>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i="1" lang="es-CO" sz="700" u="sng">
                <a:solidFill>
                  <a:srgbClr val="467885"/>
                </a:solidFill>
                <a:latin typeface="Arial"/>
                <a:ea typeface="Arial"/>
                <a:cs typeface="Arial"/>
                <a:sym typeface="Arial"/>
                <a:hlinkClick r:id="rId10">
                  <a:extLst>
                    <a:ext uri="{A12FA001-AC4F-418D-AE19-62706E023703}">
                      <ahyp:hlinkClr val="tx"/>
                    </a:ext>
                  </a:extLst>
                </a:hlinkClick>
              </a:rPr>
              <a:t>https://serviciosdigitalesdev.uexternado.edu.co/uexternado.edu.co~app~fica_web/zpagos/webapp/index.html</a:t>
            </a:r>
            <a:endParaRPr sz="700">
              <a:latin typeface="Arial"/>
              <a:ea typeface="Arial"/>
              <a:cs typeface="Arial"/>
              <a:sym typeface="Arial"/>
            </a:endParaRPr>
          </a:p>
        </p:txBody>
      </p:sp>
      <p:sp>
        <p:nvSpPr>
          <p:cNvPr id="78" name="Google Shape;78;p3"/>
          <p:cNvSpPr/>
          <p:nvPr/>
        </p:nvSpPr>
        <p:spPr>
          <a:xfrm>
            <a:off x="686816" y="-3861"/>
            <a:ext cx="8812784"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1800"/>
          </a:p>
        </p:txBody>
      </p:sp>
      <p:sp>
        <p:nvSpPr>
          <p:cNvPr id="79" name="Google Shape;79;p3"/>
          <p:cNvSpPr txBox="1"/>
          <p:nvPr/>
        </p:nvSpPr>
        <p:spPr>
          <a:xfrm>
            <a:off x="1707388" y="167886"/>
            <a:ext cx="6771640" cy="52322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s-CO" sz="2800">
                <a:solidFill>
                  <a:srgbClr val="FFFFFF"/>
                </a:solidFill>
                <a:latin typeface="Arial"/>
                <a:ea typeface="Arial"/>
                <a:cs typeface="Arial"/>
                <a:sym typeface="Arial"/>
              </a:rPr>
              <a:t>Preinscripción y generación de recibo</a:t>
            </a:r>
            <a:endParaRPr b="1" sz="2800">
              <a:latin typeface="Arial"/>
              <a:ea typeface="Arial"/>
              <a:cs typeface="Arial"/>
              <a:sym typeface="Arial"/>
            </a:endParaRPr>
          </a:p>
        </p:txBody>
      </p:sp>
      <p:sp>
        <p:nvSpPr>
          <p:cNvPr id="80" name="Google Shape;80;p3"/>
          <p:cNvSpPr txBox="1"/>
          <p:nvPr/>
        </p:nvSpPr>
        <p:spPr>
          <a:xfrm>
            <a:off x="6909118" y="5003122"/>
            <a:ext cx="3139820" cy="429092"/>
          </a:xfrm>
          <a:prstGeom prst="rect">
            <a:avLst/>
          </a:prstGeom>
          <a:noFill/>
          <a:ln>
            <a:noFill/>
          </a:ln>
        </p:spPr>
        <p:txBody>
          <a:bodyPr anchorCtr="0" anchor="t" bIns="45700" lIns="91425" spcFirstLastPara="1" rIns="91425" wrap="square" tIns="45700">
            <a:spAutoFit/>
          </a:bodyPr>
          <a:lstStyle/>
          <a:p>
            <a:pPr indent="-6350" lvl="0" marL="325120" marR="49530" rtl="0" algn="l">
              <a:lnSpc>
                <a:spcPct val="112000"/>
              </a:lnSpc>
              <a:spcBef>
                <a:spcPts val="0"/>
              </a:spcBef>
              <a:spcAft>
                <a:spcPts val="0"/>
              </a:spcAft>
              <a:buNone/>
            </a:pPr>
            <a:r>
              <a:rPr b="1" lang="es-CO" sz="1000">
                <a:solidFill>
                  <a:srgbClr val="000000"/>
                </a:solidFill>
                <a:latin typeface="Arial"/>
                <a:ea typeface="Arial"/>
                <a:cs typeface="Arial"/>
                <a:sym typeface="Arial"/>
              </a:rPr>
              <a:t>*En caso de no estar registrado</a:t>
            </a:r>
            <a:r>
              <a:rPr lang="es-CO" sz="1000">
                <a:solidFill>
                  <a:srgbClr val="000000"/>
                </a:solidFill>
                <a:latin typeface="Arial"/>
                <a:ea typeface="Arial"/>
                <a:cs typeface="Arial"/>
                <a:sym typeface="Arial"/>
              </a:rPr>
              <a:t>: Diligencie sus datos completos y de clic en continuar  </a:t>
            </a:r>
            <a:endParaRPr sz="10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grpSp>
        <p:nvGrpSpPr>
          <p:cNvPr id="85" name="Google Shape;85;p4"/>
          <p:cNvGrpSpPr/>
          <p:nvPr/>
        </p:nvGrpSpPr>
        <p:grpSpPr>
          <a:xfrm>
            <a:off x="0" y="3805809"/>
            <a:ext cx="10160635" cy="1909190"/>
            <a:chOff x="0" y="3805809"/>
            <a:chExt cx="10160635" cy="1909190"/>
          </a:xfrm>
        </p:grpSpPr>
        <p:sp>
          <p:nvSpPr>
            <p:cNvPr id="86" name="Google Shape;86;p4"/>
            <p:cNvSpPr/>
            <p:nvPr/>
          </p:nvSpPr>
          <p:spPr>
            <a:xfrm>
              <a:off x="0" y="5524499"/>
              <a:ext cx="10160635" cy="190500"/>
            </a:xfrm>
            <a:custGeom>
              <a:rect b="b" l="l" r="r" t="t"/>
              <a:pathLst>
                <a:path extrusionOk="0" h="190500" w="10160635">
                  <a:moveTo>
                    <a:pt x="10160508" y="0"/>
                  </a:moveTo>
                  <a:lnTo>
                    <a:pt x="0" y="0"/>
                  </a:lnTo>
                  <a:lnTo>
                    <a:pt x="0" y="190500"/>
                  </a:lnTo>
                  <a:lnTo>
                    <a:pt x="10160508" y="190500"/>
                  </a:lnTo>
                  <a:lnTo>
                    <a:pt x="10160508"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87" name="Google Shape;87;p4"/>
            <p:cNvSpPr/>
            <p:nvPr/>
          </p:nvSpPr>
          <p:spPr>
            <a:xfrm>
              <a:off x="4964938" y="3805809"/>
              <a:ext cx="781050" cy="318135"/>
            </a:xfrm>
            <a:custGeom>
              <a:rect b="b" l="l" r="r" t="t"/>
              <a:pathLst>
                <a:path extrusionOk="0" h="318135" w="781050">
                  <a:moveTo>
                    <a:pt x="657691" y="38737"/>
                  </a:moveTo>
                  <a:lnTo>
                    <a:pt x="0" y="279019"/>
                  </a:lnTo>
                  <a:lnTo>
                    <a:pt x="14224" y="317754"/>
                  </a:lnTo>
                  <a:lnTo>
                    <a:pt x="671863" y="77446"/>
                  </a:lnTo>
                  <a:lnTo>
                    <a:pt x="657691" y="38737"/>
                  </a:lnTo>
                  <a:close/>
                </a:path>
                <a:path extrusionOk="0" h="318135" w="781050">
                  <a:moveTo>
                    <a:pt x="765937" y="31623"/>
                  </a:moveTo>
                  <a:lnTo>
                    <a:pt x="677163" y="31623"/>
                  </a:lnTo>
                  <a:lnTo>
                    <a:pt x="691261" y="70358"/>
                  </a:lnTo>
                  <a:lnTo>
                    <a:pt x="671863" y="77446"/>
                  </a:lnTo>
                  <a:lnTo>
                    <a:pt x="686053" y="116205"/>
                  </a:lnTo>
                  <a:lnTo>
                    <a:pt x="765937" y="31623"/>
                  </a:lnTo>
                  <a:close/>
                </a:path>
                <a:path extrusionOk="0" h="318135" w="781050">
                  <a:moveTo>
                    <a:pt x="677163" y="31623"/>
                  </a:moveTo>
                  <a:lnTo>
                    <a:pt x="657691" y="38737"/>
                  </a:lnTo>
                  <a:lnTo>
                    <a:pt x="671863" y="77446"/>
                  </a:lnTo>
                  <a:lnTo>
                    <a:pt x="691261" y="70358"/>
                  </a:lnTo>
                  <a:lnTo>
                    <a:pt x="677163" y="31623"/>
                  </a:lnTo>
                  <a:close/>
                </a:path>
                <a:path extrusionOk="0" h="318135" w="781050">
                  <a:moveTo>
                    <a:pt x="643509" y="0"/>
                  </a:moveTo>
                  <a:lnTo>
                    <a:pt x="657691" y="38737"/>
                  </a:lnTo>
                  <a:lnTo>
                    <a:pt x="677163" y="31623"/>
                  </a:lnTo>
                  <a:lnTo>
                    <a:pt x="765937" y="31623"/>
                  </a:lnTo>
                  <a:lnTo>
                    <a:pt x="781050" y="15621"/>
                  </a:lnTo>
                  <a:lnTo>
                    <a:pt x="643509"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88" name="Google Shape;88;p4"/>
            <p:cNvPicPr preferRelativeResize="0"/>
            <p:nvPr/>
          </p:nvPicPr>
          <p:blipFill rotWithShape="1">
            <a:blip r:embed="rId3">
              <a:alphaModFix/>
            </a:blip>
            <a:srcRect b="0" l="0" r="0" t="0"/>
            <a:stretch/>
          </p:blipFill>
          <p:spPr>
            <a:xfrm>
              <a:off x="3771900" y="3989832"/>
              <a:ext cx="1199388" cy="498348"/>
            </a:xfrm>
            <a:prstGeom prst="rect">
              <a:avLst/>
            </a:prstGeom>
            <a:noFill/>
            <a:ln>
              <a:noFill/>
            </a:ln>
          </p:spPr>
        </p:pic>
        <p:pic>
          <p:nvPicPr>
            <p:cNvPr id="89" name="Google Shape;89;p4"/>
            <p:cNvPicPr preferRelativeResize="0"/>
            <p:nvPr/>
          </p:nvPicPr>
          <p:blipFill rotWithShape="1">
            <a:blip r:embed="rId4">
              <a:alphaModFix/>
            </a:blip>
            <a:srcRect b="0" l="0" r="0" t="0"/>
            <a:stretch/>
          </p:blipFill>
          <p:spPr>
            <a:xfrm>
              <a:off x="3002279" y="4511040"/>
              <a:ext cx="4315968" cy="1013460"/>
            </a:xfrm>
            <a:prstGeom prst="rect">
              <a:avLst/>
            </a:prstGeom>
            <a:noFill/>
            <a:ln>
              <a:noFill/>
            </a:ln>
          </p:spPr>
        </p:pic>
        <p:sp>
          <p:nvSpPr>
            <p:cNvPr id="90" name="Google Shape;90;p4"/>
            <p:cNvSpPr/>
            <p:nvPr/>
          </p:nvSpPr>
          <p:spPr>
            <a:xfrm>
              <a:off x="5032755" y="4379976"/>
              <a:ext cx="1833880" cy="786130"/>
            </a:xfrm>
            <a:custGeom>
              <a:rect b="b" l="l" r="r" t="t"/>
              <a:pathLst>
                <a:path extrusionOk="0" h="786129" w="1833879">
                  <a:moveTo>
                    <a:pt x="1711541" y="747861"/>
                  </a:moveTo>
                  <a:lnTo>
                    <a:pt x="1695703" y="786003"/>
                  </a:lnTo>
                  <a:lnTo>
                    <a:pt x="1833879" y="776236"/>
                  </a:lnTo>
                  <a:lnTo>
                    <a:pt x="1816147" y="755777"/>
                  </a:lnTo>
                  <a:lnTo>
                    <a:pt x="1730628" y="755777"/>
                  </a:lnTo>
                  <a:lnTo>
                    <a:pt x="1711541" y="747861"/>
                  </a:lnTo>
                  <a:close/>
                </a:path>
                <a:path extrusionOk="0" h="786129" w="1833879">
                  <a:moveTo>
                    <a:pt x="1727378" y="709721"/>
                  </a:moveTo>
                  <a:lnTo>
                    <a:pt x="1711541" y="747861"/>
                  </a:lnTo>
                  <a:lnTo>
                    <a:pt x="1730628" y="755777"/>
                  </a:lnTo>
                  <a:lnTo>
                    <a:pt x="1746503" y="717651"/>
                  </a:lnTo>
                  <a:lnTo>
                    <a:pt x="1727378" y="709721"/>
                  </a:lnTo>
                  <a:close/>
                </a:path>
                <a:path extrusionOk="0" h="786129" w="1833879">
                  <a:moveTo>
                    <a:pt x="1743202" y="671614"/>
                  </a:moveTo>
                  <a:lnTo>
                    <a:pt x="1727378" y="709721"/>
                  </a:lnTo>
                  <a:lnTo>
                    <a:pt x="1746503" y="717651"/>
                  </a:lnTo>
                  <a:lnTo>
                    <a:pt x="1730628" y="755777"/>
                  </a:lnTo>
                  <a:lnTo>
                    <a:pt x="1816147" y="755777"/>
                  </a:lnTo>
                  <a:lnTo>
                    <a:pt x="1743202" y="671614"/>
                  </a:lnTo>
                  <a:close/>
                </a:path>
                <a:path extrusionOk="0" h="786129" w="1833879">
                  <a:moveTo>
                    <a:pt x="15748" y="0"/>
                  </a:moveTo>
                  <a:lnTo>
                    <a:pt x="0" y="38100"/>
                  </a:lnTo>
                  <a:lnTo>
                    <a:pt x="1711541" y="747861"/>
                  </a:lnTo>
                  <a:lnTo>
                    <a:pt x="1727378" y="709721"/>
                  </a:lnTo>
                  <a:lnTo>
                    <a:pt x="15748"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91" name="Google Shape;91;p4"/>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92" name="Google Shape;92;p4"/>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93" name="Google Shape;93;p4"/>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94" name="Google Shape;94;p4"/>
          <p:cNvSpPr txBox="1"/>
          <p:nvPr/>
        </p:nvSpPr>
        <p:spPr>
          <a:xfrm>
            <a:off x="1021205" y="912109"/>
            <a:ext cx="8733664" cy="250966"/>
          </a:xfrm>
          <a:prstGeom prst="rect">
            <a:avLst/>
          </a:prstGeom>
          <a:noFill/>
          <a:ln>
            <a:noFill/>
          </a:ln>
        </p:spPr>
        <p:txBody>
          <a:bodyPr anchorCtr="0" anchor="t" bIns="45700" lIns="91425" spcFirstLastPara="1" rIns="91425" wrap="square" tIns="45700">
            <a:spAutoFit/>
          </a:bodyPr>
          <a:lstStyle/>
          <a:p>
            <a:pPr indent="0" lvl="0" marL="0" marR="1016635" rtl="0" algn="l">
              <a:lnSpc>
                <a:spcPct val="107000"/>
              </a:lnSpc>
              <a:spcBef>
                <a:spcPts val="0"/>
              </a:spcBef>
              <a:spcAft>
                <a:spcPts val="0"/>
              </a:spcAft>
              <a:buNone/>
            </a:pPr>
            <a:r>
              <a:rPr lang="es-CO" sz="1000">
                <a:solidFill>
                  <a:srgbClr val="000000"/>
                </a:solidFill>
                <a:latin typeface="Arial"/>
                <a:ea typeface="Arial"/>
                <a:cs typeface="Arial"/>
                <a:sym typeface="Arial"/>
              </a:rPr>
              <a:t>4.  Siga las instrucciones marcando en las ventanas emergentes “Sí” y luego “Continuar”</a:t>
            </a:r>
            <a:endParaRPr sz="1000">
              <a:solidFill>
                <a:srgbClr val="000000"/>
              </a:solidFill>
              <a:latin typeface="Calibri"/>
              <a:ea typeface="Calibri"/>
              <a:cs typeface="Calibri"/>
              <a:sym typeface="Calibri"/>
            </a:endParaRPr>
          </a:p>
        </p:txBody>
      </p:sp>
      <p:sp>
        <p:nvSpPr>
          <p:cNvPr id="95" name="Google Shape;95;p4"/>
          <p:cNvSpPr/>
          <p:nvPr/>
        </p:nvSpPr>
        <p:spPr>
          <a:xfrm>
            <a:off x="686816" y="-3861"/>
            <a:ext cx="8812784"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1800"/>
          </a:p>
        </p:txBody>
      </p:sp>
      <p:sp>
        <p:nvSpPr>
          <p:cNvPr id="96" name="Google Shape;96;p4"/>
          <p:cNvSpPr txBox="1"/>
          <p:nvPr/>
        </p:nvSpPr>
        <p:spPr>
          <a:xfrm>
            <a:off x="1707388" y="167886"/>
            <a:ext cx="6771640" cy="52322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s-CO" sz="2800">
                <a:solidFill>
                  <a:srgbClr val="FFFFFF"/>
                </a:solidFill>
                <a:latin typeface="Arial"/>
                <a:ea typeface="Arial"/>
                <a:cs typeface="Arial"/>
                <a:sym typeface="Arial"/>
              </a:rPr>
              <a:t>Preinscripción y generación de recibo</a:t>
            </a:r>
            <a:endParaRPr b="1" sz="2800">
              <a:latin typeface="Arial"/>
              <a:ea typeface="Arial"/>
              <a:cs typeface="Arial"/>
              <a:sym typeface="Arial"/>
            </a:endParaRPr>
          </a:p>
        </p:txBody>
      </p:sp>
      <p:pic>
        <p:nvPicPr>
          <p:cNvPr id="97" name="Google Shape;97;p4"/>
          <p:cNvPicPr preferRelativeResize="0"/>
          <p:nvPr/>
        </p:nvPicPr>
        <p:blipFill rotWithShape="1">
          <a:blip r:embed="rId5">
            <a:alphaModFix/>
          </a:blip>
          <a:srcRect b="0" l="0" r="0" t="0"/>
          <a:stretch/>
        </p:blipFill>
        <p:spPr>
          <a:xfrm>
            <a:off x="2184400" y="1748028"/>
            <a:ext cx="5360924" cy="2164117"/>
          </a:xfrm>
          <a:prstGeom prst="rect">
            <a:avLst/>
          </a:prstGeom>
          <a:noFill/>
          <a:ln>
            <a:noFill/>
          </a:ln>
        </p:spPr>
      </p:pic>
      <p:sp>
        <p:nvSpPr>
          <p:cNvPr id="98" name="Google Shape;98;p4"/>
          <p:cNvSpPr txBox="1"/>
          <p:nvPr/>
        </p:nvSpPr>
        <p:spPr>
          <a:xfrm>
            <a:off x="1270000" y="1202799"/>
            <a:ext cx="6526784" cy="320601"/>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1000">
                <a:latin typeface="Arial"/>
                <a:ea typeface="Arial"/>
                <a:cs typeface="Arial"/>
                <a:sym typeface="Arial"/>
              </a:rPr>
              <a:t>Si el participante aún no se encuentra registrado en la plataforma será dirigido a los siguientes pasos, en dado caso que ya se encuentre registrado ingresará automáticamente</a:t>
            </a:r>
            <a:endParaRPr sz="10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2" name="Shape 102"/>
        <p:cNvGrpSpPr/>
        <p:nvPr/>
      </p:nvGrpSpPr>
      <p:grpSpPr>
        <a:xfrm>
          <a:off x="0" y="0"/>
          <a:ext cx="0" cy="0"/>
          <a:chOff x="0" y="0"/>
          <a:chExt cx="0" cy="0"/>
        </a:xfrm>
      </p:grpSpPr>
      <p:sp>
        <p:nvSpPr>
          <p:cNvPr id="103" name="Google Shape;103;p5"/>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nvGrpSpPr>
          <p:cNvPr id="104" name="Google Shape;104;p5"/>
          <p:cNvGrpSpPr/>
          <p:nvPr/>
        </p:nvGrpSpPr>
        <p:grpSpPr>
          <a:xfrm>
            <a:off x="1043939" y="928116"/>
            <a:ext cx="8888476" cy="4565902"/>
            <a:chOff x="1043939" y="928116"/>
            <a:chExt cx="8888476" cy="4565902"/>
          </a:xfrm>
        </p:grpSpPr>
        <p:sp>
          <p:nvSpPr>
            <p:cNvPr id="105" name="Google Shape;105;p5"/>
            <p:cNvSpPr/>
            <p:nvPr/>
          </p:nvSpPr>
          <p:spPr>
            <a:xfrm>
              <a:off x="7034022" y="5185346"/>
              <a:ext cx="1269365" cy="123825"/>
            </a:xfrm>
            <a:custGeom>
              <a:rect b="b" l="l" r="r" t="t"/>
              <a:pathLst>
                <a:path extrusionOk="0" h="123825" w="1269365">
                  <a:moveTo>
                    <a:pt x="124205" y="0"/>
                  </a:moveTo>
                  <a:lnTo>
                    <a:pt x="0" y="61023"/>
                  </a:lnTo>
                  <a:lnTo>
                    <a:pt x="123317" y="123812"/>
                  </a:lnTo>
                  <a:lnTo>
                    <a:pt x="123554" y="90703"/>
                  </a:lnTo>
                  <a:lnTo>
                    <a:pt x="123613" y="82544"/>
                  </a:lnTo>
                  <a:lnTo>
                    <a:pt x="102997" y="82397"/>
                  </a:lnTo>
                  <a:lnTo>
                    <a:pt x="103194" y="61023"/>
                  </a:lnTo>
                  <a:lnTo>
                    <a:pt x="103301" y="49428"/>
                  </a:lnTo>
                  <a:lnTo>
                    <a:pt x="103377" y="41122"/>
                  </a:lnTo>
                  <a:lnTo>
                    <a:pt x="123910" y="41122"/>
                  </a:lnTo>
                  <a:lnTo>
                    <a:pt x="124205" y="0"/>
                  </a:lnTo>
                  <a:close/>
                </a:path>
                <a:path extrusionOk="0" h="123825" w="1269365">
                  <a:moveTo>
                    <a:pt x="123909" y="41268"/>
                  </a:moveTo>
                  <a:lnTo>
                    <a:pt x="123614" y="82397"/>
                  </a:lnTo>
                  <a:lnTo>
                    <a:pt x="123613" y="82544"/>
                  </a:lnTo>
                  <a:lnTo>
                    <a:pt x="1268729" y="90703"/>
                  </a:lnTo>
                  <a:lnTo>
                    <a:pt x="1268912" y="61023"/>
                  </a:lnTo>
                  <a:lnTo>
                    <a:pt x="1268983" y="49428"/>
                  </a:lnTo>
                  <a:lnTo>
                    <a:pt x="123909" y="41268"/>
                  </a:lnTo>
                  <a:close/>
                </a:path>
                <a:path extrusionOk="0" h="123825" w="1269365">
                  <a:moveTo>
                    <a:pt x="103377" y="41122"/>
                  </a:moveTo>
                  <a:lnTo>
                    <a:pt x="102997" y="82397"/>
                  </a:lnTo>
                  <a:lnTo>
                    <a:pt x="123613" y="82544"/>
                  </a:lnTo>
                  <a:lnTo>
                    <a:pt x="123767" y="61023"/>
                  </a:lnTo>
                  <a:lnTo>
                    <a:pt x="123851" y="49428"/>
                  </a:lnTo>
                  <a:lnTo>
                    <a:pt x="123909" y="41268"/>
                  </a:lnTo>
                  <a:lnTo>
                    <a:pt x="103377" y="41122"/>
                  </a:lnTo>
                  <a:close/>
                </a:path>
                <a:path extrusionOk="0" h="123825" w="1269365">
                  <a:moveTo>
                    <a:pt x="123910" y="41122"/>
                  </a:moveTo>
                  <a:lnTo>
                    <a:pt x="103377" y="41122"/>
                  </a:lnTo>
                  <a:lnTo>
                    <a:pt x="123909" y="41268"/>
                  </a:lnTo>
                  <a:lnTo>
                    <a:pt x="123910" y="41122"/>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106" name="Google Shape;106;p5"/>
            <p:cNvPicPr preferRelativeResize="0"/>
            <p:nvPr/>
          </p:nvPicPr>
          <p:blipFill rotWithShape="1">
            <a:blip r:embed="rId3">
              <a:alphaModFix/>
            </a:blip>
            <a:srcRect b="0" l="0" r="0" t="0"/>
            <a:stretch/>
          </p:blipFill>
          <p:spPr>
            <a:xfrm>
              <a:off x="8089392" y="4997195"/>
              <a:ext cx="1199388" cy="496823"/>
            </a:xfrm>
            <a:prstGeom prst="rect">
              <a:avLst/>
            </a:prstGeom>
            <a:noFill/>
            <a:ln>
              <a:noFill/>
            </a:ln>
          </p:spPr>
        </p:pic>
        <p:pic>
          <p:nvPicPr>
            <p:cNvPr id="107" name="Google Shape;107;p5"/>
            <p:cNvPicPr preferRelativeResize="0"/>
            <p:nvPr/>
          </p:nvPicPr>
          <p:blipFill rotWithShape="1">
            <a:blip r:embed="rId4">
              <a:alphaModFix/>
            </a:blip>
            <a:srcRect b="0" l="0" r="0" t="0"/>
            <a:stretch/>
          </p:blipFill>
          <p:spPr>
            <a:xfrm>
              <a:off x="1043939" y="928116"/>
              <a:ext cx="5989320" cy="4447032"/>
            </a:xfrm>
            <a:prstGeom prst="rect">
              <a:avLst/>
            </a:prstGeom>
            <a:noFill/>
            <a:ln>
              <a:noFill/>
            </a:ln>
          </p:spPr>
        </p:pic>
        <p:pic>
          <p:nvPicPr>
            <p:cNvPr id="108" name="Google Shape;108;p5"/>
            <p:cNvPicPr preferRelativeResize="0"/>
            <p:nvPr/>
          </p:nvPicPr>
          <p:blipFill rotWithShape="1">
            <a:blip r:embed="rId5">
              <a:alphaModFix/>
            </a:blip>
            <a:srcRect b="0" l="0" r="0" t="0"/>
            <a:stretch/>
          </p:blipFill>
          <p:spPr>
            <a:xfrm>
              <a:off x="7186167" y="2558787"/>
              <a:ext cx="2746248" cy="1548383"/>
            </a:xfrm>
            <a:prstGeom prst="rect">
              <a:avLst/>
            </a:prstGeom>
            <a:noFill/>
            <a:ln>
              <a:noFill/>
            </a:ln>
          </p:spPr>
        </p:pic>
      </p:grpSp>
      <p:sp>
        <p:nvSpPr>
          <p:cNvPr id="109" name="Google Shape;109;p5"/>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0" name="Google Shape;110;p5"/>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1" name="Google Shape;111;p5"/>
          <p:cNvSpPr txBox="1"/>
          <p:nvPr/>
        </p:nvSpPr>
        <p:spPr>
          <a:xfrm>
            <a:off x="7246429" y="1248613"/>
            <a:ext cx="2113915" cy="1079783"/>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1100">
                <a:latin typeface="Arial"/>
                <a:ea typeface="Arial"/>
                <a:cs typeface="Arial"/>
                <a:sym typeface="Arial"/>
              </a:rPr>
              <a:t>5. Diligencie la información solicitada.</a:t>
            </a:r>
            <a:endParaRPr/>
          </a:p>
          <a:p>
            <a:pPr indent="0" lvl="0" marL="12700" rtl="0" algn="l">
              <a:lnSpc>
                <a:spcPct val="100000"/>
              </a:lnSpc>
              <a:spcBef>
                <a:spcPts val="100"/>
              </a:spcBef>
              <a:spcAft>
                <a:spcPts val="0"/>
              </a:spcAft>
              <a:buNone/>
            </a:pPr>
            <a:r>
              <a:t/>
            </a:r>
            <a:endParaRPr sz="1100">
              <a:latin typeface="Arial"/>
              <a:ea typeface="Arial"/>
              <a:cs typeface="Arial"/>
              <a:sym typeface="Arial"/>
            </a:endParaRPr>
          </a:p>
          <a:p>
            <a:pPr indent="0" lvl="0" marL="12700" rtl="0" algn="l">
              <a:lnSpc>
                <a:spcPct val="100000"/>
              </a:lnSpc>
              <a:spcBef>
                <a:spcPts val="100"/>
              </a:spcBef>
              <a:spcAft>
                <a:spcPts val="0"/>
              </a:spcAft>
              <a:buNone/>
            </a:pPr>
            <a:r>
              <a:rPr lang="es-CO" sz="1100">
                <a:latin typeface="Arial"/>
                <a:ea typeface="Arial"/>
                <a:cs typeface="Arial"/>
                <a:sym typeface="Arial"/>
              </a:rPr>
              <a:t>*Aplica para los registros por </a:t>
            </a:r>
            <a:endParaRPr/>
          </a:p>
          <a:p>
            <a:pPr indent="0" lvl="0" marL="12700" rtl="0" algn="l">
              <a:lnSpc>
                <a:spcPct val="100000"/>
              </a:lnSpc>
              <a:spcBef>
                <a:spcPts val="100"/>
              </a:spcBef>
              <a:spcAft>
                <a:spcPts val="0"/>
              </a:spcAft>
              <a:buNone/>
            </a:pPr>
            <a:r>
              <a:rPr lang="es-CO" sz="1100">
                <a:latin typeface="Arial"/>
                <a:ea typeface="Arial"/>
                <a:cs typeface="Arial"/>
                <a:sym typeface="Arial"/>
              </a:rPr>
              <a:t>primera vez en la </a:t>
            </a:r>
            <a:endParaRPr/>
          </a:p>
          <a:p>
            <a:pPr indent="0" lvl="0" marL="12700" rtl="0" algn="l">
              <a:lnSpc>
                <a:spcPct val="100000"/>
              </a:lnSpc>
              <a:spcBef>
                <a:spcPts val="100"/>
              </a:spcBef>
              <a:spcAft>
                <a:spcPts val="0"/>
              </a:spcAft>
              <a:buNone/>
            </a:pPr>
            <a:r>
              <a:rPr lang="es-CO" sz="1100">
                <a:latin typeface="Arial"/>
                <a:ea typeface="Arial"/>
                <a:cs typeface="Arial"/>
                <a:sym typeface="Arial"/>
              </a:rPr>
              <a:t>plataforma</a:t>
            </a:r>
            <a:endParaRPr sz="1100">
              <a:latin typeface="Arial"/>
              <a:ea typeface="Arial"/>
              <a:cs typeface="Arial"/>
              <a:sym typeface="Arial"/>
            </a:endParaRPr>
          </a:p>
        </p:txBody>
      </p:sp>
      <p:sp>
        <p:nvSpPr>
          <p:cNvPr id="112" name="Google Shape;112;p5"/>
          <p:cNvSpPr/>
          <p:nvPr/>
        </p:nvSpPr>
        <p:spPr>
          <a:xfrm>
            <a:off x="686816" y="-3861"/>
            <a:ext cx="8812784"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1800"/>
          </a:p>
        </p:txBody>
      </p:sp>
      <p:sp>
        <p:nvSpPr>
          <p:cNvPr id="113" name="Google Shape;113;p5"/>
          <p:cNvSpPr txBox="1"/>
          <p:nvPr/>
        </p:nvSpPr>
        <p:spPr>
          <a:xfrm>
            <a:off x="1707388" y="167886"/>
            <a:ext cx="6771640" cy="52322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s-CO" sz="2800">
                <a:solidFill>
                  <a:srgbClr val="FFFFFF"/>
                </a:solidFill>
                <a:latin typeface="Arial"/>
                <a:ea typeface="Arial"/>
                <a:cs typeface="Arial"/>
                <a:sym typeface="Arial"/>
              </a:rPr>
              <a:t>Preinscripción y generación de recibo</a:t>
            </a:r>
            <a:endParaRPr b="1" sz="28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7" name="Shape 117"/>
        <p:cNvGrpSpPr/>
        <p:nvPr/>
      </p:nvGrpSpPr>
      <p:grpSpPr>
        <a:xfrm>
          <a:off x="0" y="0"/>
          <a:ext cx="0" cy="0"/>
          <a:chOff x="0" y="0"/>
          <a:chExt cx="0" cy="0"/>
        </a:xfrm>
      </p:grpSpPr>
      <p:sp>
        <p:nvSpPr>
          <p:cNvPr id="118" name="Google Shape;118;p6"/>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9" name="Google Shape;119;p6"/>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20" name="Google Shape;120;p6"/>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21" name="Google Shape;121;p6"/>
          <p:cNvSpPr/>
          <p:nvPr/>
        </p:nvSpPr>
        <p:spPr>
          <a:xfrm>
            <a:off x="686816" y="-3861"/>
            <a:ext cx="8812784"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1800"/>
          </a:p>
        </p:txBody>
      </p:sp>
      <p:sp>
        <p:nvSpPr>
          <p:cNvPr id="122" name="Google Shape;122;p6"/>
          <p:cNvSpPr txBox="1"/>
          <p:nvPr/>
        </p:nvSpPr>
        <p:spPr>
          <a:xfrm>
            <a:off x="1707388" y="167886"/>
            <a:ext cx="6771640" cy="52322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s-CO" sz="2800">
                <a:solidFill>
                  <a:srgbClr val="FFFFFF"/>
                </a:solidFill>
                <a:latin typeface="Arial"/>
                <a:ea typeface="Arial"/>
                <a:cs typeface="Arial"/>
                <a:sym typeface="Arial"/>
              </a:rPr>
              <a:t>Preinscripción y generación de recibo</a:t>
            </a:r>
            <a:endParaRPr b="1" sz="2800">
              <a:latin typeface="Arial"/>
              <a:ea typeface="Arial"/>
              <a:cs typeface="Arial"/>
              <a:sym typeface="Arial"/>
            </a:endParaRPr>
          </a:p>
        </p:txBody>
      </p:sp>
      <p:grpSp>
        <p:nvGrpSpPr>
          <p:cNvPr id="123" name="Google Shape;123;p6"/>
          <p:cNvGrpSpPr/>
          <p:nvPr/>
        </p:nvGrpSpPr>
        <p:grpSpPr>
          <a:xfrm>
            <a:off x="203200" y="2236727"/>
            <a:ext cx="4676294" cy="1915683"/>
            <a:chOff x="0" y="0"/>
            <a:chExt cx="5265165" cy="2411030"/>
          </a:xfrm>
        </p:grpSpPr>
        <p:sp>
          <p:nvSpPr>
            <p:cNvPr id="124" name="Google Shape;124;p6"/>
            <p:cNvSpPr/>
            <p:nvPr/>
          </p:nvSpPr>
          <p:spPr>
            <a:xfrm>
              <a:off x="5224018" y="2163603"/>
              <a:ext cx="41147" cy="2474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None/>
              </a:pPr>
              <a:r>
                <a:rPr lang="es-CO" sz="1200">
                  <a:solidFill>
                    <a:srgbClr val="000000"/>
                  </a:solidFill>
                  <a:latin typeface="Calibri"/>
                  <a:ea typeface="Calibri"/>
                  <a:cs typeface="Calibri"/>
                  <a:sym typeface="Calibri"/>
                </a:rPr>
                <a:t> </a:t>
              </a:r>
              <a:endParaRPr sz="1100">
                <a:solidFill>
                  <a:srgbClr val="000000"/>
                </a:solidFill>
                <a:latin typeface="Calibri"/>
                <a:ea typeface="Calibri"/>
                <a:cs typeface="Calibri"/>
                <a:sym typeface="Calibri"/>
              </a:endParaRPr>
            </a:p>
          </p:txBody>
        </p:sp>
        <p:pic>
          <p:nvPicPr>
            <p:cNvPr id="125" name="Google Shape;125;p6"/>
            <p:cNvPicPr preferRelativeResize="0"/>
            <p:nvPr/>
          </p:nvPicPr>
          <p:blipFill rotWithShape="1">
            <a:blip r:embed="rId3">
              <a:alphaModFix/>
            </a:blip>
            <a:srcRect b="0" l="0" r="0" t="0"/>
            <a:stretch/>
          </p:blipFill>
          <p:spPr>
            <a:xfrm>
              <a:off x="0" y="0"/>
              <a:ext cx="5175377" cy="2255393"/>
            </a:xfrm>
            <a:prstGeom prst="rect">
              <a:avLst/>
            </a:prstGeom>
            <a:noFill/>
            <a:ln>
              <a:noFill/>
            </a:ln>
          </p:spPr>
        </p:pic>
        <p:sp>
          <p:nvSpPr>
            <p:cNvPr id="126" name="Google Shape;126;p6"/>
            <p:cNvSpPr/>
            <p:nvPr/>
          </p:nvSpPr>
          <p:spPr>
            <a:xfrm>
              <a:off x="599694" y="1367790"/>
              <a:ext cx="2505075" cy="295275"/>
            </a:xfrm>
            <a:custGeom>
              <a:rect b="b" l="l" r="r" t="t"/>
              <a:pathLst>
                <a:path extrusionOk="0" h="295275" w="2505075">
                  <a:moveTo>
                    <a:pt x="0" y="295275"/>
                  </a:moveTo>
                  <a:lnTo>
                    <a:pt x="2505075" y="295275"/>
                  </a:lnTo>
                  <a:lnTo>
                    <a:pt x="2505075" y="0"/>
                  </a:lnTo>
                  <a:lnTo>
                    <a:pt x="0" y="0"/>
                  </a:lnTo>
                  <a:close/>
                </a:path>
              </a:pathLst>
            </a:custGeom>
            <a:noFill/>
            <a:ln cap="flat" cmpd="sng" w="19050">
              <a:solidFill>
                <a:srgbClr val="FF0000"/>
              </a:solidFill>
              <a:prstDash val="solid"/>
              <a:miter lim="127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27" name="Google Shape;127;p6"/>
          <p:cNvSpPr txBox="1"/>
          <p:nvPr/>
        </p:nvSpPr>
        <p:spPr>
          <a:xfrm>
            <a:off x="746165" y="1330243"/>
            <a:ext cx="2879456" cy="601831"/>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000" u="none" strike="noStrike">
                <a:solidFill>
                  <a:srgbClr val="000000"/>
                </a:solidFill>
                <a:latin typeface="Arial"/>
                <a:ea typeface="Arial"/>
                <a:cs typeface="Arial"/>
                <a:sym typeface="Arial"/>
              </a:rPr>
              <a:t>6. Le aparecerá la siguiente pestaña y debe hacer clic en la opción </a:t>
            </a:r>
            <a:r>
              <a:rPr b="1" lang="es-CO" sz="1000" u="none" strike="noStrike">
                <a:solidFill>
                  <a:srgbClr val="000000"/>
                </a:solidFill>
                <a:latin typeface="Arial"/>
                <a:ea typeface="Arial"/>
                <a:cs typeface="Arial"/>
                <a:sym typeface="Arial"/>
              </a:rPr>
              <a:t>“Educación continua y oferta intersemestral”</a:t>
            </a:r>
            <a:endParaRPr/>
          </a:p>
        </p:txBody>
      </p:sp>
      <p:sp>
        <p:nvSpPr>
          <p:cNvPr id="128" name="Google Shape;128;p6"/>
          <p:cNvSpPr txBox="1"/>
          <p:nvPr/>
        </p:nvSpPr>
        <p:spPr>
          <a:xfrm>
            <a:off x="5141352" y="1292397"/>
            <a:ext cx="4358248" cy="1309205"/>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000" u="none" strike="noStrike">
                <a:solidFill>
                  <a:srgbClr val="000000"/>
                </a:solidFill>
                <a:latin typeface="Arial"/>
                <a:ea typeface="Arial"/>
                <a:cs typeface="Arial"/>
                <a:sym typeface="Arial"/>
              </a:rPr>
              <a:t>7. Posteriormente deberá diligenciar los 3 campos según corresponda su programa. </a:t>
            </a:r>
            <a:endParaRPr/>
          </a:p>
          <a:p>
            <a:pPr indent="0" lvl="0" marL="318770" rtl="0" algn="l">
              <a:lnSpc>
                <a:spcPct val="107000"/>
              </a:lnSpc>
              <a:spcBef>
                <a:spcPts val="25"/>
              </a:spcBef>
              <a:spcAft>
                <a:spcPts val="0"/>
              </a:spcAft>
              <a:buNone/>
            </a:pPr>
            <a:r>
              <a:rPr lang="es-CO" sz="1000">
                <a:solidFill>
                  <a:srgbClr val="000000"/>
                </a:solidFill>
                <a:latin typeface="Arial"/>
                <a:ea typeface="Arial"/>
                <a:cs typeface="Arial"/>
                <a:sym typeface="Arial"/>
              </a:rPr>
              <a:t>  </a:t>
            </a:r>
            <a:endParaRPr/>
          </a:p>
          <a:p>
            <a:pPr indent="-285750" lvl="1" marL="742950" rtl="0" algn="l">
              <a:lnSpc>
                <a:spcPct val="112000"/>
              </a:lnSpc>
              <a:spcBef>
                <a:spcPts val="200"/>
              </a:spcBef>
              <a:spcAft>
                <a:spcPts val="0"/>
              </a:spcAft>
              <a:buClr>
                <a:srgbClr val="000000"/>
              </a:buClr>
              <a:buSzPts val="1200"/>
              <a:buFont typeface="Arial"/>
              <a:buChar char="•"/>
            </a:pPr>
            <a:r>
              <a:rPr b="1" lang="es-CO" sz="1000" u="none" strike="noStrike">
                <a:solidFill>
                  <a:srgbClr val="000000"/>
                </a:solidFill>
                <a:latin typeface="Arial"/>
                <a:ea typeface="Arial"/>
                <a:cs typeface="Arial"/>
                <a:sym typeface="Arial"/>
              </a:rPr>
              <a:t>Facultad:</a:t>
            </a:r>
            <a:r>
              <a:rPr lang="es-CO" sz="1000" u="none" strike="noStrike">
                <a:solidFill>
                  <a:srgbClr val="000000"/>
                </a:solidFill>
                <a:latin typeface="Arial"/>
                <a:ea typeface="Arial"/>
                <a:cs typeface="Arial"/>
                <a:sym typeface="Arial"/>
              </a:rPr>
              <a:t> Seleccione Facultad de Contaduría Pública </a:t>
            </a:r>
            <a:endParaRPr/>
          </a:p>
          <a:p>
            <a:pPr indent="-285750" lvl="1" marL="742950" rtl="0" algn="l">
              <a:lnSpc>
                <a:spcPct val="112000"/>
              </a:lnSpc>
              <a:spcBef>
                <a:spcPts val="25"/>
              </a:spcBef>
              <a:spcAft>
                <a:spcPts val="0"/>
              </a:spcAft>
              <a:buClr>
                <a:srgbClr val="000000"/>
              </a:buClr>
              <a:buSzPts val="1200"/>
              <a:buFont typeface="Arial"/>
              <a:buChar char="•"/>
            </a:pPr>
            <a:r>
              <a:rPr b="1" lang="es-CO" sz="1000" u="none" strike="noStrike">
                <a:solidFill>
                  <a:srgbClr val="000000"/>
                </a:solidFill>
                <a:latin typeface="Arial"/>
                <a:ea typeface="Arial"/>
                <a:cs typeface="Arial"/>
                <a:sym typeface="Arial"/>
              </a:rPr>
              <a:t>Programa de Educación Continua:</a:t>
            </a:r>
            <a:r>
              <a:rPr lang="es-CO" sz="1000" u="none" strike="noStrike">
                <a:solidFill>
                  <a:srgbClr val="000000"/>
                </a:solidFill>
                <a:latin typeface="Arial"/>
                <a:ea typeface="Arial"/>
                <a:cs typeface="Arial"/>
                <a:sym typeface="Arial"/>
              </a:rPr>
              <a:t> Seleccione su programa de interés </a:t>
            </a:r>
            <a:endParaRPr/>
          </a:p>
          <a:p>
            <a:pPr indent="-285750" lvl="1" marL="742950" rtl="0" algn="l">
              <a:lnSpc>
                <a:spcPct val="112000"/>
              </a:lnSpc>
              <a:spcBef>
                <a:spcPts val="25"/>
              </a:spcBef>
              <a:spcAft>
                <a:spcPts val="0"/>
              </a:spcAft>
              <a:buClr>
                <a:srgbClr val="000000"/>
              </a:buClr>
              <a:buSzPts val="1200"/>
              <a:buFont typeface="Arial"/>
              <a:buChar char="•"/>
            </a:pPr>
            <a:r>
              <a:rPr b="1" lang="es-CO" sz="1000" u="none" strike="noStrike">
                <a:solidFill>
                  <a:srgbClr val="000000"/>
                </a:solidFill>
                <a:latin typeface="Arial"/>
                <a:ea typeface="Arial"/>
                <a:cs typeface="Arial"/>
                <a:sym typeface="Arial"/>
              </a:rPr>
              <a:t>Descuento: </a:t>
            </a:r>
            <a:r>
              <a:rPr lang="es-CO" sz="1000" u="none" strike="noStrike">
                <a:solidFill>
                  <a:srgbClr val="000000"/>
                </a:solidFill>
                <a:latin typeface="Arial"/>
                <a:ea typeface="Arial"/>
                <a:cs typeface="Arial"/>
                <a:sym typeface="Arial"/>
              </a:rPr>
              <a:t>Seleccione el beneficio económico que aplique. </a:t>
            </a:r>
            <a:endParaRPr/>
          </a:p>
        </p:txBody>
      </p:sp>
      <p:pic>
        <p:nvPicPr>
          <p:cNvPr id="129" name="Google Shape;129;p6"/>
          <p:cNvPicPr preferRelativeResize="0"/>
          <p:nvPr/>
        </p:nvPicPr>
        <p:blipFill rotWithShape="1">
          <a:blip r:embed="rId4">
            <a:alphaModFix/>
          </a:blip>
          <a:srcRect b="0" l="0" r="0" t="0"/>
          <a:stretch/>
        </p:blipFill>
        <p:spPr>
          <a:xfrm>
            <a:off x="5199974" y="2873008"/>
            <a:ext cx="4545012" cy="23783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33" name="Shape 133"/>
        <p:cNvGrpSpPr/>
        <p:nvPr/>
      </p:nvGrpSpPr>
      <p:grpSpPr>
        <a:xfrm>
          <a:off x="0" y="0"/>
          <a:ext cx="0" cy="0"/>
          <a:chOff x="0" y="0"/>
          <a:chExt cx="0" cy="0"/>
        </a:xfrm>
      </p:grpSpPr>
      <p:sp>
        <p:nvSpPr>
          <p:cNvPr id="134" name="Google Shape;134;p7"/>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35" name="Google Shape;135;p7"/>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36" name="Google Shape;136;p7"/>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37" name="Google Shape;137;p7"/>
          <p:cNvSpPr/>
          <p:nvPr/>
        </p:nvSpPr>
        <p:spPr>
          <a:xfrm>
            <a:off x="686816" y="-3861"/>
            <a:ext cx="8812784"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1800"/>
          </a:p>
        </p:txBody>
      </p:sp>
      <p:sp>
        <p:nvSpPr>
          <p:cNvPr id="138" name="Google Shape;138;p7"/>
          <p:cNvSpPr txBox="1"/>
          <p:nvPr/>
        </p:nvSpPr>
        <p:spPr>
          <a:xfrm>
            <a:off x="1707388" y="167886"/>
            <a:ext cx="6771640" cy="52322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s-CO" sz="2800">
                <a:solidFill>
                  <a:srgbClr val="FFFFFF"/>
                </a:solidFill>
                <a:latin typeface="Arial"/>
                <a:ea typeface="Arial"/>
                <a:cs typeface="Arial"/>
                <a:sym typeface="Arial"/>
              </a:rPr>
              <a:t>Preinscripción y generación de recibo</a:t>
            </a:r>
            <a:endParaRPr b="1" sz="2800">
              <a:latin typeface="Arial"/>
              <a:ea typeface="Arial"/>
              <a:cs typeface="Arial"/>
              <a:sym typeface="Arial"/>
            </a:endParaRPr>
          </a:p>
        </p:txBody>
      </p:sp>
      <p:sp>
        <p:nvSpPr>
          <p:cNvPr id="139" name="Google Shape;139;p7"/>
          <p:cNvSpPr txBox="1"/>
          <p:nvPr/>
        </p:nvSpPr>
        <p:spPr>
          <a:xfrm>
            <a:off x="727958" y="1550282"/>
            <a:ext cx="3707384" cy="496931"/>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200" u="none" strike="noStrike">
                <a:solidFill>
                  <a:srgbClr val="000000"/>
                </a:solidFill>
                <a:latin typeface="Arial"/>
                <a:ea typeface="Arial"/>
                <a:cs typeface="Arial"/>
                <a:sym typeface="Arial"/>
              </a:rPr>
              <a:t>8. Después de completar los campos, haga clic en "Crear Orden": </a:t>
            </a:r>
            <a:endParaRPr b="1" sz="1200" u="none" strike="noStrike">
              <a:solidFill>
                <a:srgbClr val="000000"/>
              </a:solidFill>
              <a:latin typeface="Arial"/>
              <a:ea typeface="Arial"/>
              <a:cs typeface="Arial"/>
              <a:sym typeface="Arial"/>
            </a:endParaRPr>
          </a:p>
        </p:txBody>
      </p:sp>
      <p:grpSp>
        <p:nvGrpSpPr>
          <p:cNvPr id="140" name="Google Shape;140;p7"/>
          <p:cNvGrpSpPr/>
          <p:nvPr/>
        </p:nvGrpSpPr>
        <p:grpSpPr>
          <a:xfrm>
            <a:off x="244342" y="2292209"/>
            <a:ext cx="5266049" cy="1854611"/>
            <a:chOff x="0" y="0"/>
            <a:chExt cx="5266689" cy="1855151"/>
          </a:xfrm>
        </p:grpSpPr>
        <p:sp>
          <p:nvSpPr>
            <p:cNvPr id="141" name="Google Shape;141;p7"/>
            <p:cNvSpPr/>
            <p:nvPr/>
          </p:nvSpPr>
          <p:spPr>
            <a:xfrm>
              <a:off x="5225542" y="1607724"/>
              <a:ext cx="41147" cy="2474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None/>
              </a:pPr>
              <a:r>
                <a:rPr lang="es-CO" sz="1200">
                  <a:solidFill>
                    <a:srgbClr val="000000"/>
                  </a:solidFill>
                  <a:latin typeface="Calibri"/>
                  <a:ea typeface="Calibri"/>
                  <a:cs typeface="Calibri"/>
                  <a:sym typeface="Calibri"/>
                </a:rPr>
                <a:t> </a:t>
              </a:r>
              <a:endParaRPr sz="1100">
                <a:solidFill>
                  <a:srgbClr val="000000"/>
                </a:solidFill>
                <a:latin typeface="Calibri"/>
                <a:ea typeface="Calibri"/>
                <a:cs typeface="Calibri"/>
                <a:sym typeface="Calibri"/>
              </a:endParaRPr>
            </a:p>
          </p:txBody>
        </p:sp>
        <p:pic>
          <p:nvPicPr>
            <p:cNvPr id="142" name="Google Shape;142;p7"/>
            <p:cNvPicPr preferRelativeResize="0"/>
            <p:nvPr/>
          </p:nvPicPr>
          <p:blipFill rotWithShape="1">
            <a:blip r:embed="rId3">
              <a:alphaModFix/>
            </a:blip>
            <a:srcRect b="0" l="0" r="0" t="0"/>
            <a:stretch/>
          </p:blipFill>
          <p:spPr>
            <a:xfrm>
              <a:off x="0" y="0"/>
              <a:ext cx="5195189" cy="1728089"/>
            </a:xfrm>
            <a:prstGeom prst="rect">
              <a:avLst/>
            </a:prstGeom>
            <a:noFill/>
            <a:ln>
              <a:noFill/>
            </a:ln>
          </p:spPr>
        </p:pic>
        <p:sp>
          <p:nvSpPr>
            <p:cNvPr id="143" name="Google Shape;143;p7"/>
            <p:cNvSpPr/>
            <p:nvPr/>
          </p:nvSpPr>
          <p:spPr>
            <a:xfrm>
              <a:off x="4581906" y="1425830"/>
              <a:ext cx="541655" cy="190499"/>
            </a:xfrm>
            <a:custGeom>
              <a:rect b="b" l="l" r="r" t="t"/>
              <a:pathLst>
                <a:path extrusionOk="0" h="190499" w="541655">
                  <a:moveTo>
                    <a:pt x="0" y="190499"/>
                  </a:moveTo>
                  <a:lnTo>
                    <a:pt x="541655" y="190499"/>
                  </a:lnTo>
                  <a:lnTo>
                    <a:pt x="541655" y="0"/>
                  </a:lnTo>
                  <a:lnTo>
                    <a:pt x="0" y="0"/>
                  </a:lnTo>
                  <a:close/>
                </a:path>
              </a:pathLst>
            </a:custGeom>
            <a:noFill/>
            <a:ln cap="flat" cmpd="sng" w="28575">
              <a:solidFill>
                <a:srgbClr val="FF0000"/>
              </a:solidFill>
              <a:prstDash val="solid"/>
              <a:miter lim="127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44" name="Google Shape;144;p7"/>
          <p:cNvSpPr txBox="1"/>
          <p:nvPr/>
        </p:nvSpPr>
        <p:spPr>
          <a:xfrm>
            <a:off x="5816801" y="1550282"/>
            <a:ext cx="3460009" cy="703334"/>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200" u="none" strike="noStrike">
                <a:solidFill>
                  <a:srgbClr val="000000"/>
                </a:solidFill>
                <a:latin typeface="Arial"/>
                <a:ea typeface="Arial"/>
                <a:cs typeface="Arial"/>
                <a:sym typeface="Arial"/>
              </a:rPr>
              <a:t>9. Le aparecerá su número de orden, a la cual debe dar clic en “SÍ”</a:t>
            </a:r>
            <a:endParaRPr/>
          </a:p>
          <a:p>
            <a:pPr indent="0" lvl="0" marL="0" rtl="0" algn="l">
              <a:lnSpc>
                <a:spcPct val="112000"/>
              </a:lnSpc>
              <a:spcBef>
                <a:spcPts val="25"/>
              </a:spcBef>
              <a:spcAft>
                <a:spcPts val="0"/>
              </a:spcAft>
              <a:buNone/>
            </a:pPr>
            <a:r>
              <a:rPr lang="es-CO" sz="1200" u="none" strike="noStrike">
                <a:solidFill>
                  <a:srgbClr val="000000"/>
                </a:solidFill>
                <a:latin typeface="Arial"/>
                <a:ea typeface="Arial"/>
                <a:cs typeface="Arial"/>
                <a:sym typeface="Arial"/>
              </a:rPr>
              <a:t> </a:t>
            </a:r>
            <a:endParaRPr sz="1200" u="none" strike="noStrike">
              <a:solidFill>
                <a:srgbClr val="000000"/>
              </a:solidFill>
              <a:latin typeface="Calibri"/>
              <a:ea typeface="Calibri"/>
              <a:cs typeface="Calibri"/>
              <a:sym typeface="Calibri"/>
            </a:endParaRPr>
          </a:p>
        </p:txBody>
      </p:sp>
      <p:grpSp>
        <p:nvGrpSpPr>
          <p:cNvPr id="145" name="Google Shape;145;p7"/>
          <p:cNvGrpSpPr/>
          <p:nvPr/>
        </p:nvGrpSpPr>
        <p:grpSpPr>
          <a:xfrm>
            <a:off x="6435745" y="2583281"/>
            <a:ext cx="2841065" cy="1689530"/>
            <a:chOff x="0" y="0"/>
            <a:chExt cx="2841065" cy="1689543"/>
          </a:xfrm>
        </p:grpSpPr>
        <p:sp>
          <p:nvSpPr>
            <p:cNvPr id="146" name="Google Shape;146;p7"/>
            <p:cNvSpPr/>
            <p:nvPr/>
          </p:nvSpPr>
          <p:spPr>
            <a:xfrm>
              <a:off x="2799918" y="1167797"/>
              <a:ext cx="41147" cy="2474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None/>
              </a:pPr>
              <a:r>
                <a:rPr lang="es-CO" sz="1200">
                  <a:solidFill>
                    <a:srgbClr val="000000"/>
                  </a:solidFill>
                  <a:latin typeface="Calibri"/>
                  <a:ea typeface="Calibri"/>
                  <a:cs typeface="Calibri"/>
                  <a:sym typeface="Calibri"/>
                </a:rPr>
                <a:t> </a:t>
              </a:r>
              <a:endParaRPr sz="1100">
                <a:solidFill>
                  <a:srgbClr val="000000"/>
                </a:solidFill>
                <a:latin typeface="Calibri"/>
                <a:ea typeface="Calibri"/>
                <a:cs typeface="Calibri"/>
                <a:sym typeface="Calibri"/>
              </a:endParaRPr>
            </a:p>
          </p:txBody>
        </p:sp>
        <p:sp>
          <p:nvSpPr>
            <p:cNvPr id="147" name="Google Shape;147;p7"/>
            <p:cNvSpPr/>
            <p:nvPr/>
          </p:nvSpPr>
          <p:spPr>
            <a:xfrm>
              <a:off x="0" y="1442116"/>
              <a:ext cx="41146" cy="2474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None/>
              </a:pPr>
              <a:r>
                <a:rPr lang="es-CO" sz="1200">
                  <a:solidFill>
                    <a:srgbClr val="000000"/>
                  </a:solidFill>
                  <a:latin typeface="Calibri"/>
                  <a:ea typeface="Calibri"/>
                  <a:cs typeface="Calibri"/>
                  <a:sym typeface="Calibri"/>
                </a:rPr>
                <a:t> </a:t>
              </a:r>
              <a:endParaRPr sz="1100">
                <a:solidFill>
                  <a:srgbClr val="000000"/>
                </a:solidFill>
                <a:latin typeface="Calibri"/>
                <a:ea typeface="Calibri"/>
                <a:cs typeface="Calibri"/>
                <a:sym typeface="Calibri"/>
              </a:endParaRPr>
            </a:p>
          </p:txBody>
        </p:sp>
        <p:pic>
          <p:nvPicPr>
            <p:cNvPr id="148" name="Google Shape;148;p7"/>
            <p:cNvPicPr preferRelativeResize="0"/>
            <p:nvPr/>
          </p:nvPicPr>
          <p:blipFill rotWithShape="1">
            <a:blip r:embed="rId4">
              <a:alphaModFix/>
            </a:blip>
            <a:srcRect b="0" l="0" r="0" t="0"/>
            <a:stretch/>
          </p:blipFill>
          <p:spPr>
            <a:xfrm>
              <a:off x="14935" y="0"/>
              <a:ext cx="2759837" cy="1280033"/>
            </a:xfrm>
            <a:prstGeom prst="rect">
              <a:avLst/>
            </a:prstGeom>
            <a:noFill/>
            <a:ln>
              <a:noFill/>
            </a:ln>
          </p:spPr>
        </p:pic>
        <p:sp>
          <p:nvSpPr>
            <p:cNvPr id="149" name="Google Shape;149;p7"/>
            <p:cNvSpPr/>
            <p:nvPr/>
          </p:nvSpPr>
          <p:spPr>
            <a:xfrm>
              <a:off x="2291029" y="790068"/>
              <a:ext cx="370205" cy="323850"/>
            </a:xfrm>
            <a:custGeom>
              <a:rect b="b" l="l" r="r" t="t"/>
              <a:pathLst>
                <a:path extrusionOk="0" h="323850" w="370205">
                  <a:moveTo>
                    <a:pt x="0" y="323850"/>
                  </a:moveTo>
                  <a:lnTo>
                    <a:pt x="370205" y="323850"/>
                  </a:lnTo>
                  <a:lnTo>
                    <a:pt x="370205" y="0"/>
                  </a:lnTo>
                  <a:lnTo>
                    <a:pt x="0" y="0"/>
                  </a:lnTo>
                  <a:close/>
                </a:path>
              </a:pathLst>
            </a:custGeom>
            <a:noFill/>
            <a:ln cap="flat" cmpd="sng" w="28575">
              <a:solidFill>
                <a:srgbClr val="FF0000"/>
              </a:solidFill>
              <a:prstDash val="solid"/>
              <a:miter lim="127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50" name="Google Shape;150;p7"/>
          <p:cNvSpPr txBox="1"/>
          <p:nvPr/>
        </p:nvSpPr>
        <p:spPr>
          <a:xfrm>
            <a:off x="727958" y="4472579"/>
            <a:ext cx="8980557" cy="703334"/>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b="1" lang="es-CO" sz="1200" u="none" strike="noStrike">
                <a:solidFill>
                  <a:srgbClr val="FF0000"/>
                </a:solidFill>
                <a:latin typeface="Arial"/>
                <a:ea typeface="Arial"/>
                <a:cs typeface="Arial"/>
                <a:sym typeface="Arial"/>
              </a:rPr>
              <a:t>IMPORTANTE: </a:t>
            </a:r>
            <a:r>
              <a:rPr lang="es-CO" sz="1200" u="none" strike="noStrike">
                <a:solidFill>
                  <a:srgbClr val="000000"/>
                </a:solidFill>
                <a:latin typeface="Arial"/>
                <a:ea typeface="Arial"/>
                <a:cs typeface="Arial"/>
                <a:sym typeface="Arial"/>
              </a:rPr>
              <a:t>El sistema lo redirigirá a la página principal de pagos y allí podrá consultar su orden de pago. </a:t>
            </a:r>
            <a:r>
              <a:rPr lang="es-CO" sz="1200">
                <a:solidFill>
                  <a:srgbClr val="000000"/>
                </a:solidFill>
                <a:latin typeface="Arial"/>
                <a:ea typeface="Arial"/>
                <a:cs typeface="Arial"/>
                <a:sym typeface="Arial"/>
              </a:rPr>
              <a:t>L</a:t>
            </a:r>
            <a:r>
              <a:rPr lang="es-CO" sz="1200" u="none" strike="noStrike">
                <a:solidFill>
                  <a:srgbClr val="000000"/>
                </a:solidFill>
                <a:latin typeface="Arial"/>
                <a:ea typeface="Arial"/>
                <a:cs typeface="Arial"/>
                <a:sym typeface="Arial"/>
              </a:rPr>
              <a:t>os siguientes pasos serán distintos dependiendo de quien hará el pago y la tipología: si es pago persona natural o solicitud de factura a nombre de empresa</a:t>
            </a:r>
            <a:endParaRPr sz="1200" u="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8"/>
          <p:cNvSpPr/>
          <p:nvPr/>
        </p:nvSpPr>
        <p:spPr>
          <a:xfrm>
            <a:off x="8133080" y="3122551"/>
            <a:ext cx="1676400" cy="576904"/>
          </a:xfrm>
          <a:prstGeom prst="roundRect">
            <a:avLst>
              <a:gd fmla="val 16667" name="adj"/>
            </a:avLst>
          </a:prstGeom>
          <a:noFill/>
          <a:ln cap="flat" cmpd="sng" w="9525">
            <a:solidFill>
              <a:srgbClr val="00492C"/>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400">
              <a:solidFill>
                <a:schemeClr val="lt1"/>
              </a:solidFill>
            </a:endParaRPr>
          </a:p>
        </p:txBody>
      </p:sp>
      <p:sp>
        <p:nvSpPr>
          <p:cNvPr id="156" name="Google Shape;156;p8"/>
          <p:cNvSpPr/>
          <p:nvPr/>
        </p:nvSpPr>
        <p:spPr>
          <a:xfrm>
            <a:off x="8133080" y="2204396"/>
            <a:ext cx="1676400" cy="576904"/>
          </a:xfrm>
          <a:prstGeom prst="roundRect">
            <a:avLst>
              <a:gd fmla="val 16667" name="adj"/>
            </a:avLst>
          </a:prstGeom>
          <a:noFill/>
          <a:ln cap="flat" cmpd="sng" w="9525">
            <a:solidFill>
              <a:srgbClr val="00492C"/>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400">
              <a:solidFill>
                <a:schemeClr val="lt1"/>
              </a:solidFill>
            </a:endParaRPr>
          </a:p>
        </p:txBody>
      </p:sp>
      <p:sp>
        <p:nvSpPr>
          <p:cNvPr id="157" name="Google Shape;157;p8"/>
          <p:cNvSpPr/>
          <p:nvPr/>
        </p:nvSpPr>
        <p:spPr>
          <a:xfrm>
            <a:off x="8135620" y="4170538"/>
            <a:ext cx="1676400" cy="576904"/>
          </a:xfrm>
          <a:prstGeom prst="roundRect">
            <a:avLst>
              <a:gd fmla="val 16667" name="adj"/>
            </a:avLst>
          </a:prstGeom>
          <a:noFill/>
          <a:ln cap="flat" cmpd="sng" w="9525">
            <a:solidFill>
              <a:srgbClr val="00492C"/>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400">
              <a:solidFill>
                <a:schemeClr val="lt1"/>
              </a:solidFill>
            </a:endParaRPr>
          </a:p>
        </p:txBody>
      </p:sp>
      <p:sp>
        <p:nvSpPr>
          <p:cNvPr id="158" name="Google Shape;158;p8"/>
          <p:cNvSpPr txBox="1"/>
          <p:nvPr>
            <p:ph type="title"/>
          </p:nvPr>
        </p:nvSpPr>
        <p:spPr>
          <a:xfrm>
            <a:off x="5676900" y="717263"/>
            <a:ext cx="3886200" cy="320601"/>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2000"/>
              <a:t>¿Qué tipo de pago desea hacer?</a:t>
            </a:r>
            <a:endParaRPr sz="2000"/>
          </a:p>
        </p:txBody>
      </p:sp>
      <p:sp>
        <p:nvSpPr>
          <p:cNvPr id="159" name="Google Shape;159;p8"/>
          <p:cNvSpPr txBox="1"/>
          <p:nvPr/>
        </p:nvSpPr>
        <p:spPr>
          <a:xfrm>
            <a:off x="5689600" y="2234862"/>
            <a:ext cx="3886200" cy="197490"/>
          </a:xfrm>
          <a:prstGeom prst="rect">
            <a:avLst/>
          </a:prstGeom>
          <a:noFill/>
          <a:ln>
            <a:noFill/>
          </a:ln>
        </p:spPr>
        <p:txBody>
          <a:bodyPr anchorCtr="0" anchor="t" bIns="0" lIns="0" spcFirstLastPara="1" rIns="0" wrap="square" tIns="12700">
            <a:spAutoFit/>
          </a:bodyPr>
          <a:lstStyle/>
          <a:p>
            <a:pPr indent="-342900" lvl="0" marL="355600" rtl="0" algn="l">
              <a:spcBef>
                <a:spcPts val="0"/>
              </a:spcBef>
              <a:spcAft>
                <a:spcPts val="0"/>
              </a:spcAft>
              <a:buClr>
                <a:schemeClr val="dk1"/>
              </a:buClr>
              <a:buSzPts val="1200"/>
              <a:buFont typeface="Arial"/>
              <a:buChar char="•"/>
            </a:pPr>
            <a:r>
              <a:rPr b="0" i="0" lang="es-CO" sz="1200">
                <a:solidFill>
                  <a:schemeClr val="dk1"/>
                </a:solidFill>
                <a:latin typeface="Arial"/>
                <a:ea typeface="Arial"/>
                <a:cs typeface="Arial"/>
                <a:sym typeface="Arial"/>
              </a:rPr>
              <a:t>Pago persona natural</a:t>
            </a:r>
            <a:endParaRPr/>
          </a:p>
        </p:txBody>
      </p:sp>
      <p:sp>
        <p:nvSpPr>
          <p:cNvPr id="160" name="Google Shape;160;p8"/>
          <p:cNvSpPr txBox="1"/>
          <p:nvPr/>
        </p:nvSpPr>
        <p:spPr>
          <a:xfrm>
            <a:off x="5689600" y="3176411"/>
            <a:ext cx="3886200" cy="394980"/>
          </a:xfrm>
          <a:prstGeom prst="rect">
            <a:avLst/>
          </a:prstGeom>
          <a:noFill/>
          <a:ln>
            <a:noFill/>
          </a:ln>
        </p:spPr>
        <p:txBody>
          <a:bodyPr anchorCtr="0" anchor="t" bIns="0" lIns="0" spcFirstLastPara="1" rIns="0" wrap="square" tIns="12700">
            <a:spAutoFit/>
          </a:bodyPr>
          <a:lstStyle/>
          <a:p>
            <a:pPr indent="-342900" lvl="0" marL="355600" rtl="0" algn="l">
              <a:spcBef>
                <a:spcPts val="0"/>
              </a:spcBef>
              <a:spcAft>
                <a:spcPts val="0"/>
              </a:spcAft>
              <a:buClr>
                <a:schemeClr val="dk1"/>
              </a:buClr>
              <a:buSzPts val="1200"/>
              <a:buFont typeface="Arial"/>
              <a:buChar char="•"/>
            </a:pPr>
            <a:r>
              <a:rPr b="0" i="0" lang="es-CO" sz="1200">
                <a:solidFill>
                  <a:schemeClr val="dk1"/>
                </a:solidFill>
                <a:latin typeface="Arial"/>
                <a:ea typeface="Arial"/>
                <a:cs typeface="Arial"/>
                <a:sym typeface="Arial"/>
              </a:rPr>
              <a:t>Pago con patrocinio empresa </a:t>
            </a:r>
            <a:endParaRPr/>
          </a:p>
          <a:p>
            <a:pPr indent="0" lvl="0" marL="12700" rtl="0" algn="l">
              <a:spcBef>
                <a:spcPts val="100"/>
              </a:spcBef>
              <a:spcAft>
                <a:spcPts val="0"/>
              </a:spcAft>
              <a:buNone/>
            </a:pPr>
            <a:r>
              <a:rPr b="0" i="0" lang="es-CO" sz="1200">
                <a:solidFill>
                  <a:schemeClr val="dk1"/>
                </a:solidFill>
                <a:latin typeface="Arial"/>
                <a:ea typeface="Arial"/>
                <a:cs typeface="Arial"/>
                <a:sym typeface="Arial"/>
              </a:rPr>
              <a:t>        (1 sola persona)</a:t>
            </a:r>
            <a:endParaRPr/>
          </a:p>
        </p:txBody>
      </p:sp>
      <p:sp>
        <p:nvSpPr>
          <p:cNvPr id="161" name="Google Shape;161;p8"/>
          <p:cNvSpPr txBox="1"/>
          <p:nvPr/>
        </p:nvSpPr>
        <p:spPr>
          <a:xfrm>
            <a:off x="5689600" y="4229100"/>
            <a:ext cx="3886200" cy="394980"/>
          </a:xfrm>
          <a:prstGeom prst="rect">
            <a:avLst/>
          </a:prstGeom>
          <a:noFill/>
          <a:ln>
            <a:noFill/>
          </a:ln>
        </p:spPr>
        <p:txBody>
          <a:bodyPr anchorCtr="0" anchor="t" bIns="0" lIns="0" spcFirstLastPara="1" rIns="0" wrap="square" tIns="12700">
            <a:spAutoFit/>
          </a:bodyPr>
          <a:lstStyle/>
          <a:p>
            <a:pPr indent="-342900" lvl="0" marL="355600" rtl="0" algn="l">
              <a:spcBef>
                <a:spcPts val="0"/>
              </a:spcBef>
              <a:spcAft>
                <a:spcPts val="0"/>
              </a:spcAft>
              <a:buClr>
                <a:schemeClr val="dk1"/>
              </a:buClr>
              <a:buSzPts val="1200"/>
              <a:buFont typeface="Arial"/>
              <a:buChar char="•"/>
            </a:pPr>
            <a:r>
              <a:rPr b="0" i="0" lang="es-CO" sz="1200">
                <a:solidFill>
                  <a:schemeClr val="dk1"/>
                </a:solidFill>
                <a:latin typeface="Arial"/>
                <a:ea typeface="Arial"/>
                <a:cs typeface="Arial"/>
                <a:sym typeface="Arial"/>
              </a:rPr>
              <a:t>Pago con patrocinio empresa</a:t>
            </a:r>
            <a:endParaRPr/>
          </a:p>
          <a:p>
            <a:pPr indent="0" lvl="0" marL="12700" rtl="0" algn="l">
              <a:spcBef>
                <a:spcPts val="100"/>
              </a:spcBef>
              <a:spcAft>
                <a:spcPts val="0"/>
              </a:spcAft>
              <a:buNone/>
            </a:pPr>
            <a:r>
              <a:rPr b="0" i="0" lang="es-CO" sz="1200">
                <a:solidFill>
                  <a:schemeClr val="dk1"/>
                </a:solidFill>
                <a:latin typeface="Arial"/>
                <a:ea typeface="Arial"/>
                <a:cs typeface="Arial"/>
                <a:sym typeface="Arial"/>
              </a:rPr>
              <a:t>        (2 o más personas)</a:t>
            </a:r>
            <a:endParaRPr/>
          </a:p>
        </p:txBody>
      </p:sp>
      <p:pic>
        <p:nvPicPr>
          <p:cNvPr id="162" name="Google Shape;162;p8"/>
          <p:cNvPicPr preferRelativeResize="0"/>
          <p:nvPr/>
        </p:nvPicPr>
        <p:blipFill rotWithShape="1">
          <a:blip r:embed="rId3">
            <a:alphaModFix/>
          </a:blip>
          <a:srcRect b="0" l="0" r="0" t="0"/>
          <a:stretch/>
        </p:blipFill>
        <p:spPr>
          <a:xfrm>
            <a:off x="584200" y="1516846"/>
            <a:ext cx="4279098" cy="2867287"/>
          </a:xfrm>
          <a:prstGeom prst="rect">
            <a:avLst/>
          </a:prstGeom>
          <a:noFill/>
          <a:ln>
            <a:noFill/>
          </a:ln>
        </p:spPr>
      </p:pic>
      <p:sp>
        <p:nvSpPr>
          <p:cNvPr id="163" name="Google Shape;163;p8">
            <a:hlinkClick action="ppaction://hlinksldjump" r:id="rId4"/>
          </p:cNvPr>
          <p:cNvSpPr/>
          <p:nvPr/>
        </p:nvSpPr>
        <p:spPr>
          <a:xfrm>
            <a:off x="8209280" y="2258258"/>
            <a:ext cx="1524000" cy="446842"/>
          </a:xfrm>
          <a:prstGeom prst="roundRect">
            <a:avLst>
              <a:gd fmla="val 16667" name="adj"/>
            </a:avLst>
          </a:prstGeom>
          <a:solidFill>
            <a:srgbClr val="1DB57A"/>
          </a:solidFill>
          <a:ln cap="flat" cmpd="sng" w="25400">
            <a:solidFill>
              <a:srgbClr val="00492C"/>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s-CO" sz="1400">
                <a:solidFill>
                  <a:schemeClr val="lt1"/>
                </a:solidFill>
                <a:latin typeface="Calibri"/>
                <a:ea typeface="Calibri"/>
                <a:cs typeface="Calibri"/>
                <a:sym typeface="Calibri"/>
              </a:rPr>
              <a:t>Presione </a:t>
            </a:r>
            <a:endParaRPr/>
          </a:p>
          <a:p>
            <a:pPr indent="0" lvl="0" marL="0" rtl="0" algn="ctr">
              <a:spcBef>
                <a:spcPts val="0"/>
              </a:spcBef>
              <a:spcAft>
                <a:spcPts val="0"/>
              </a:spcAft>
              <a:buNone/>
            </a:pPr>
            <a:r>
              <a:rPr lang="es-CO" sz="1400">
                <a:solidFill>
                  <a:schemeClr val="lt1"/>
                </a:solidFill>
                <a:latin typeface="Calibri"/>
                <a:ea typeface="Calibri"/>
                <a:cs typeface="Calibri"/>
                <a:sym typeface="Calibri"/>
              </a:rPr>
              <a:t>Ctrl + Clic aquí</a:t>
            </a:r>
            <a:endParaRPr sz="1400">
              <a:solidFill>
                <a:schemeClr val="lt1"/>
              </a:solidFill>
            </a:endParaRPr>
          </a:p>
        </p:txBody>
      </p:sp>
      <p:sp>
        <p:nvSpPr>
          <p:cNvPr id="164" name="Google Shape;164;p8">
            <a:hlinkClick action="ppaction://hlinksldjump" r:id="rId5"/>
          </p:cNvPr>
          <p:cNvSpPr/>
          <p:nvPr/>
        </p:nvSpPr>
        <p:spPr>
          <a:xfrm>
            <a:off x="8209280" y="3176411"/>
            <a:ext cx="1524000" cy="425758"/>
          </a:xfrm>
          <a:prstGeom prst="roundRect">
            <a:avLst>
              <a:gd fmla="val 16667" name="adj"/>
            </a:avLst>
          </a:prstGeom>
          <a:solidFill>
            <a:srgbClr val="1DB57A"/>
          </a:solidFill>
          <a:ln cap="flat" cmpd="sng" w="25400">
            <a:solidFill>
              <a:srgbClr val="00492C"/>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s-CO" sz="1400">
                <a:solidFill>
                  <a:schemeClr val="lt1"/>
                </a:solidFill>
                <a:latin typeface="Calibri"/>
                <a:ea typeface="Calibri"/>
                <a:cs typeface="Calibri"/>
                <a:sym typeface="Calibri"/>
              </a:rPr>
              <a:t>Presione </a:t>
            </a:r>
            <a:endParaRPr/>
          </a:p>
          <a:p>
            <a:pPr indent="0" lvl="0" marL="0" rtl="0" algn="ctr">
              <a:spcBef>
                <a:spcPts val="0"/>
              </a:spcBef>
              <a:spcAft>
                <a:spcPts val="0"/>
              </a:spcAft>
              <a:buNone/>
            </a:pPr>
            <a:r>
              <a:rPr lang="es-CO" sz="1400">
                <a:solidFill>
                  <a:schemeClr val="lt1"/>
                </a:solidFill>
                <a:latin typeface="Calibri"/>
                <a:ea typeface="Calibri"/>
                <a:cs typeface="Calibri"/>
                <a:sym typeface="Calibri"/>
              </a:rPr>
              <a:t>Ctrl + Clic aquí</a:t>
            </a:r>
            <a:endParaRPr sz="1400">
              <a:solidFill>
                <a:schemeClr val="lt1"/>
              </a:solidFill>
            </a:endParaRPr>
          </a:p>
        </p:txBody>
      </p:sp>
      <p:sp>
        <p:nvSpPr>
          <p:cNvPr id="165" name="Google Shape;165;p8">
            <a:hlinkClick action="ppaction://hlinksldjump" r:id="rId6"/>
          </p:cNvPr>
          <p:cNvSpPr/>
          <p:nvPr/>
        </p:nvSpPr>
        <p:spPr>
          <a:xfrm>
            <a:off x="8209280" y="4229491"/>
            <a:ext cx="1524000" cy="425367"/>
          </a:xfrm>
          <a:prstGeom prst="roundRect">
            <a:avLst>
              <a:gd fmla="val 16667" name="adj"/>
            </a:avLst>
          </a:prstGeom>
          <a:solidFill>
            <a:srgbClr val="1DB57A"/>
          </a:solidFill>
          <a:ln cap="flat" cmpd="sng" w="25400">
            <a:solidFill>
              <a:srgbClr val="00492C"/>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s-CO" sz="1400">
                <a:solidFill>
                  <a:schemeClr val="lt1"/>
                </a:solidFill>
                <a:latin typeface="Calibri"/>
                <a:ea typeface="Calibri"/>
                <a:cs typeface="Calibri"/>
                <a:sym typeface="Calibri"/>
              </a:rPr>
              <a:t>Presione </a:t>
            </a:r>
            <a:endParaRPr/>
          </a:p>
          <a:p>
            <a:pPr indent="0" lvl="0" marL="0" rtl="0" algn="ctr">
              <a:spcBef>
                <a:spcPts val="0"/>
              </a:spcBef>
              <a:spcAft>
                <a:spcPts val="0"/>
              </a:spcAft>
              <a:buNone/>
            </a:pPr>
            <a:r>
              <a:rPr lang="es-CO" sz="1400">
                <a:solidFill>
                  <a:schemeClr val="lt1"/>
                </a:solidFill>
                <a:latin typeface="Calibri"/>
                <a:ea typeface="Calibri"/>
                <a:cs typeface="Calibri"/>
                <a:sym typeface="Calibri"/>
              </a:rPr>
              <a:t>Ctrl + Clic aquí</a:t>
            </a:r>
            <a:endParaRPr sz="1400">
              <a:solidFill>
                <a:schemeClr val="lt1"/>
              </a:solidFill>
            </a:endParaRPr>
          </a:p>
        </p:txBody>
      </p:sp>
      <p:sp>
        <p:nvSpPr>
          <p:cNvPr id="166" name="Google Shape;166;p8"/>
          <p:cNvSpPr txBox="1"/>
          <p:nvPr/>
        </p:nvSpPr>
        <p:spPr>
          <a:xfrm>
            <a:off x="5689600" y="1333776"/>
            <a:ext cx="3886200" cy="382156"/>
          </a:xfrm>
          <a:prstGeom prst="rect">
            <a:avLst/>
          </a:prstGeom>
          <a:noFill/>
          <a:ln>
            <a:noFill/>
          </a:ln>
        </p:spPr>
        <p:txBody>
          <a:bodyPr anchorCtr="0" anchor="t" bIns="0" lIns="0" spcFirstLastPara="1" rIns="0" wrap="square" tIns="12700">
            <a:spAutoFit/>
          </a:bodyPr>
          <a:lstStyle/>
          <a:p>
            <a:pPr indent="0" lvl="0" marL="12700" rtl="0" algn="l">
              <a:spcBef>
                <a:spcPts val="0"/>
              </a:spcBef>
              <a:spcAft>
                <a:spcPts val="0"/>
              </a:spcAft>
              <a:buNone/>
            </a:pPr>
            <a:r>
              <a:rPr b="0" i="0" lang="es-CO" sz="1200">
                <a:solidFill>
                  <a:schemeClr val="dk1"/>
                </a:solidFill>
                <a:latin typeface="Arial"/>
                <a:ea typeface="Arial"/>
                <a:cs typeface="Arial"/>
                <a:sym typeface="Arial"/>
              </a:rPr>
              <a:t>Según corresponda haga clic para dirigirse a cada uno d ellos botones según corresponda.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9"/>
          <p:cNvSpPr txBox="1"/>
          <p:nvPr/>
        </p:nvSpPr>
        <p:spPr>
          <a:xfrm>
            <a:off x="660400" y="3924300"/>
            <a:ext cx="7409815" cy="415497"/>
          </a:xfrm>
          <a:prstGeom prst="rect">
            <a:avLst/>
          </a:prstGeom>
          <a:noFill/>
          <a:ln>
            <a:noFill/>
          </a:ln>
        </p:spPr>
        <p:txBody>
          <a:bodyPr anchorCtr="0" anchor="t" bIns="0" lIns="0" spcFirstLastPara="1" rIns="0" wrap="square" tIns="45700">
            <a:spAutoFit/>
          </a:bodyPr>
          <a:lstStyle/>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Instructivo para pago persona natural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5" name="Shape 175"/>
        <p:cNvGrpSpPr/>
        <p:nvPr/>
      </p:nvGrpSpPr>
      <p:grpSpPr>
        <a:xfrm>
          <a:off x="0" y="0"/>
          <a:ext cx="0" cy="0"/>
          <a:chOff x="0" y="0"/>
          <a:chExt cx="0" cy="0"/>
        </a:xfrm>
      </p:grpSpPr>
      <p:sp>
        <p:nvSpPr>
          <p:cNvPr id="176" name="Google Shape;176;p10"/>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77" name="Google Shape;177;p10"/>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78" name="Google Shape;178;p10"/>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79" name="Google Shape;179;p10"/>
          <p:cNvSpPr/>
          <p:nvPr/>
        </p:nvSpPr>
        <p:spPr>
          <a:xfrm>
            <a:off x="686816" y="-3861"/>
            <a:ext cx="8812784"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1800"/>
          </a:p>
        </p:txBody>
      </p:sp>
      <p:sp>
        <p:nvSpPr>
          <p:cNvPr id="180" name="Google Shape;180;p10"/>
          <p:cNvSpPr txBox="1"/>
          <p:nvPr/>
        </p:nvSpPr>
        <p:spPr>
          <a:xfrm>
            <a:off x="1707388" y="167886"/>
            <a:ext cx="6771640" cy="52322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s-CO" sz="2800">
                <a:solidFill>
                  <a:srgbClr val="FFFFFF"/>
                </a:solidFill>
                <a:latin typeface="Arial"/>
                <a:ea typeface="Arial"/>
                <a:cs typeface="Arial"/>
                <a:sym typeface="Arial"/>
              </a:rPr>
              <a:t>Pago Persona natural</a:t>
            </a:r>
            <a:endParaRPr b="1" sz="2800">
              <a:latin typeface="Arial"/>
              <a:ea typeface="Arial"/>
              <a:cs typeface="Arial"/>
              <a:sym typeface="Arial"/>
            </a:endParaRPr>
          </a:p>
        </p:txBody>
      </p:sp>
      <p:grpSp>
        <p:nvGrpSpPr>
          <p:cNvPr id="181" name="Google Shape;181;p10"/>
          <p:cNvGrpSpPr/>
          <p:nvPr/>
        </p:nvGrpSpPr>
        <p:grpSpPr>
          <a:xfrm>
            <a:off x="889000" y="1681843"/>
            <a:ext cx="5495042" cy="1523290"/>
            <a:chOff x="0" y="0"/>
            <a:chExt cx="5719011" cy="1800383"/>
          </a:xfrm>
        </p:grpSpPr>
        <p:sp>
          <p:nvSpPr>
            <p:cNvPr id="182" name="Google Shape;182;p10"/>
            <p:cNvSpPr/>
            <p:nvPr/>
          </p:nvSpPr>
          <p:spPr>
            <a:xfrm>
              <a:off x="0" y="0"/>
              <a:ext cx="41146" cy="2474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None/>
              </a:pPr>
              <a:r>
                <a:rPr lang="es-CO" sz="1200">
                  <a:solidFill>
                    <a:srgbClr val="000000"/>
                  </a:solidFill>
                  <a:latin typeface="Calibri"/>
                  <a:ea typeface="Calibri"/>
                  <a:cs typeface="Calibri"/>
                  <a:sym typeface="Calibri"/>
                </a:rPr>
                <a:t> </a:t>
              </a:r>
              <a:endParaRPr sz="1100">
                <a:solidFill>
                  <a:srgbClr val="000000"/>
                </a:solidFill>
                <a:latin typeface="Calibri"/>
                <a:ea typeface="Calibri"/>
                <a:cs typeface="Calibri"/>
                <a:sym typeface="Calibri"/>
              </a:endParaRPr>
            </a:p>
          </p:txBody>
        </p:sp>
        <p:sp>
          <p:nvSpPr>
            <p:cNvPr id="183" name="Google Shape;183;p10"/>
            <p:cNvSpPr/>
            <p:nvPr/>
          </p:nvSpPr>
          <p:spPr>
            <a:xfrm>
              <a:off x="5677865" y="1278637"/>
              <a:ext cx="41146" cy="2474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None/>
              </a:pPr>
              <a:r>
                <a:rPr lang="es-CO" sz="1200">
                  <a:solidFill>
                    <a:srgbClr val="000000"/>
                  </a:solidFill>
                  <a:latin typeface="Calibri"/>
                  <a:ea typeface="Calibri"/>
                  <a:cs typeface="Calibri"/>
                  <a:sym typeface="Calibri"/>
                </a:rPr>
                <a:t> </a:t>
              </a:r>
              <a:endParaRPr sz="1100">
                <a:solidFill>
                  <a:srgbClr val="000000"/>
                </a:solidFill>
                <a:latin typeface="Calibri"/>
                <a:ea typeface="Calibri"/>
                <a:cs typeface="Calibri"/>
                <a:sym typeface="Calibri"/>
              </a:endParaRPr>
            </a:p>
          </p:txBody>
        </p:sp>
        <p:sp>
          <p:nvSpPr>
            <p:cNvPr id="184" name="Google Shape;184;p10"/>
            <p:cNvSpPr/>
            <p:nvPr/>
          </p:nvSpPr>
          <p:spPr>
            <a:xfrm>
              <a:off x="0" y="1552956"/>
              <a:ext cx="41146" cy="2474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None/>
              </a:pPr>
              <a:r>
                <a:rPr lang="es-CO" sz="1200">
                  <a:solidFill>
                    <a:srgbClr val="000000"/>
                  </a:solidFill>
                  <a:latin typeface="Calibri"/>
                  <a:ea typeface="Calibri"/>
                  <a:cs typeface="Calibri"/>
                  <a:sym typeface="Calibri"/>
                </a:rPr>
                <a:t> </a:t>
              </a:r>
              <a:endParaRPr sz="1100">
                <a:solidFill>
                  <a:srgbClr val="000000"/>
                </a:solidFill>
                <a:latin typeface="Calibri"/>
                <a:ea typeface="Calibri"/>
                <a:cs typeface="Calibri"/>
                <a:sym typeface="Calibri"/>
              </a:endParaRPr>
            </a:p>
          </p:txBody>
        </p:sp>
        <p:pic>
          <p:nvPicPr>
            <p:cNvPr id="185" name="Google Shape;185;p10"/>
            <p:cNvPicPr preferRelativeResize="0"/>
            <p:nvPr/>
          </p:nvPicPr>
          <p:blipFill rotWithShape="1">
            <a:blip r:embed="rId3">
              <a:alphaModFix/>
            </a:blip>
            <a:srcRect b="0" l="0" r="0" t="0"/>
            <a:stretch/>
          </p:blipFill>
          <p:spPr>
            <a:xfrm>
              <a:off x="14935" y="339086"/>
              <a:ext cx="5632578" cy="1045311"/>
            </a:xfrm>
            <a:prstGeom prst="rect">
              <a:avLst/>
            </a:prstGeom>
            <a:noFill/>
            <a:ln>
              <a:noFill/>
            </a:ln>
          </p:spPr>
        </p:pic>
        <p:sp>
          <p:nvSpPr>
            <p:cNvPr id="186" name="Google Shape;186;p10"/>
            <p:cNvSpPr/>
            <p:nvPr/>
          </p:nvSpPr>
          <p:spPr>
            <a:xfrm>
              <a:off x="1690954" y="618460"/>
              <a:ext cx="1466850" cy="657225"/>
            </a:xfrm>
            <a:custGeom>
              <a:rect b="b" l="l" r="r" t="t"/>
              <a:pathLst>
                <a:path extrusionOk="0" h="657225" w="1466850">
                  <a:moveTo>
                    <a:pt x="0" y="657225"/>
                  </a:moveTo>
                  <a:lnTo>
                    <a:pt x="1466850" y="657225"/>
                  </a:lnTo>
                  <a:lnTo>
                    <a:pt x="1466850" y="0"/>
                  </a:lnTo>
                  <a:lnTo>
                    <a:pt x="0" y="0"/>
                  </a:lnTo>
                  <a:close/>
                </a:path>
              </a:pathLst>
            </a:custGeom>
            <a:noFill/>
            <a:ln cap="flat" cmpd="sng" w="28575">
              <a:solidFill>
                <a:srgbClr val="FF0000"/>
              </a:solidFill>
              <a:prstDash val="solid"/>
              <a:miter lim="127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87" name="Google Shape;187;p10"/>
          <p:cNvSpPr txBox="1"/>
          <p:nvPr/>
        </p:nvSpPr>
        <p:spPr>
          <a:xfrm>
            <a:off x="727958" y="1261945"/>
            <a:ext cx="8466842" cy="496931"/>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200">
                <a:solidFill>
                  <a:srgbClr val="000000"/>
                </a:solidFill>
                <a:latin typeface="Arial"/>
                <a:ea typeface="Arial"/>
                <a:cs typeface="Arial"/>
                <a:sym typeface="Arial"/>
              </a:rPr>
              <a:t>1. Redirigido a la plataforma de pago, encontrará el signo pesos y las opciones para: descargar la orden, enviarla al correo y otras opciones. Si desea cancelar en línea su orden de pago deberá dar clic en el botón “Pagar”.</a:t>
            </a:r>
            <a:endParaRPr b="1" sz="1200" u="none" strike="noStrike">
              <a:solidFill>
                <a:srgbClr val="000000"/>
              </a:solidFill>
              <a:latin typeface="Arial"/>
              <a:ea typeface="Arial"/>
              <a:cs typeface="Arial"/>
              <a:sym typeface="Arial"/>
            </a:endParaRPr>
          </a:p>
        </p:txBody>
      </p:sp>
      <p:sp>
        <p:nvSpPr>
          <p:cNvPr id="188" name="Google Shape;188;p10"/>
          <p:cNvSpPr txBox="1"/>
          <p:nvPr/>
        </p:nvSpPr>
        <p:spPr>
          <a:xfrm>
            <a:off x="727958" y="3016125"/>
            <a:ext cx="8077200" cy="1194430"/>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200" u="none" strike="noStrike">
                <a:solidFill>
                  <a:srgbClr val="000000"/>
                </a:solidFill>
                <a:latin typeface="Arial"/>
                <a:ea typeface="Arial"/>
                <a:cs typeface="Arial"/>
                <a:sym typeface="Arial"/>
              </a:rPr>
              <a:t>2. Una vez realizado el pago, agradecemos compartir el soporte de pago y la fotocopia de su cédula (la cédula es necesaria para la legalización e ingreso ante el programa y lograr generar el certificado una vez cursado el mismo). </a:t>
            </a:r>
            <a:endParaRPr/>
          </a:p>
          <a:p>
            <a:pPr indent="-171450" lvl="0" marL="171450" rtl="0" algn="l">
              <a:lnSpc>
                <a:spcPct val="112000"/>
              </a:lnSpc>
              <a:spcBef>
                <a:spcPts val="235"/>
              </a:spcBef>
              <a:spcAft>
                <a:spcPts val="0"/>
              </a:spcAft>
              <a:buClr>
                <a:srgbClr val="000000"/>
              </a:buClr>
              <a:buSzPts val="1200"/>
              <a:buFont typeface="Arial"/>
              <a:buChar char="•"/>
            </a:pPr>
            <a:r>
              <a:rPr lang="es-CO" sz="1200">
                <a:solidFill>
                  <a:srgbClr val="000000"/>
                </a:solidFill>
                <a:latin typeface="Arial"/>
                <a:ea typeface="Arial"/>
                <a:cs typeface="Arial"/>
                <a:sym typeface="Arial"/>
              </a:rPr>
              <a:t>Recuerde adjuntar comprobante de pago y  fotocopia del documento de identidad</a:t>
            </a:r>
            <a:endParaRPr/>
          </a:p>
          <a:p>
            <a:pPr indent="-171450" lvl="0" marL="171450" rtl="0" algn="l">
              <a:lnSpc>
                <a:spcPct val="112000"/>
              </a:lnSpc>
              <a:spcBef>
                <a:spcPts val="235"/>
              </a:spcBef>
              <a:spcAft>
                <a:spcPts val="0"/>
              </a:spcAft>
              <a:buClr>
                <a:srgbClr val="000000"/>
              </a:buClr>
              <a:buSzPts val="1200"/>
              <a:buFont typeface="Arial"/>
              <a:buChar char="•"/>
            </a:pPr>
            <a:r>
              <a:rPr lang="es-CO" sz="1200" u="none" strike="noStrike">
                <a:solidFill>
                  <a:srgbClr val="000000"/>
                </a:solidFill>
                <a:latin typeface="Arial"/>
                <a:ea typeface="Arial"/>
                <a:cs typeface="Arial"/>
                <a:sym typeface="Arial"/>
              </a:rPr>
              <a:t>Por favor, envíe estos documentos al correo: 📧</a:t>
            </a:r>
            <a:r>
              <a:rPr lang="es-CO" sz="1200" u="none" strike="noStrike">
                <a:solidFill>
                  <a:srgbClr val="F03A17"/>
                </a:solidFill>
                <a:latin typeface="Arial"/>
                <a:ea typeface="Arial"/>
                <a:cs typeface="Arial"/>
                <a:sym typeface="Arial"/>
              </a:rPr>
              <a:t> </a:t>
            </a:r>
            <a:r>
              <a:rPr b="1" lang="es-CO" sz="1200" u="sng" strike="noStrike">
                <a:solidFill>
                  <a:srgbClr val="467886"/>
                </a:solidFill>
                <a:latin typeface="Arial"/>
                <a:ea typeface="Arial"/>
                <a:cs typeface="Arial"/>
                <a:sym typeface="Arial"/>
              </a:rPr>
              <a:t>mercadeo.contaduria</a:t>
            </a:r>
            <a:r>
              <a:rPr lang="es-CO" sz="1200" u="sng" strike="noStrike">
                <a:solidFill>
                  <a:srgbClr val="467886"/>
                </a:solidFill>
                <a:latin typeface="Arial"/>
                <a:ea typeface="Arial"/>
                <a:cs typeface="Arial"/>
                <a:sym typeface="Arial"/>
              </a:rPr>
              <a:t>@u</a:t>
            </a:r>
            <a:r>
              <a:rPr b="1" lang="es-CO" sz="1200" u="sng" strike="noStrike">
                <a:solidFill>
                  <a:srgbClr val="467886"/>
                </a:solidFill>
                <a:latin typeface="Arial"/>
                <a:ea typeface="Arial"/>
                <a:cs typeface="Arial"/>
                <a:sym typeface="Arial"/>
              </a:rPr>
              <a:t>externado.edu.co</a:t>
            </a:r>
            <a:r>
              <a:rPr b="1" lang="es-CO" sz="1200" u="none" strike="noStrike">
                <a:solidFill>
                  <a:srgbClr val="000000"/>
                </a:solidFill>
                <a:latin typeface="Arial"/>
                <a:ea typeface="Arial"/>
                <a:cs typeface="Arial"/>
                <a:sym typeface="Arial"/>
              </a:rPr>
              <a:t>  </a:t>
            </a:r>
            <a:r>
              <a:rPr lang="es-CO" sz="1200" u="none" strike="noStrike">
                <a:solidFill>
                  <a:srgbClr val="000000"/>
                </a:solidFill>
                <a:latin typeface="Arial"/>
                <a:ea typeface="Arial"/>
                <a:cs typeface="Arial"/>
                <a:sym typeface="Arial"/>
              </a:rPr>
              <a:t> </a:t>
            </a:r>
            <a:endParaRPr/>
          </a:p>
          <a:p>
            <a:pPr indent="-171450" lvl="0" marL="171450" rtl="0" algn="l">
              <a:lnSpc>
                <a:spcPct val="112000"/>
              </a:lnSpc>
              <a:spcBef>
                <a:spcPts val="235"/>
              </a:spcBef>
              <a:spcAft>
                <a:spcPts val="0"/>
              </a:spcAft>
              <a:buClr>
                <a:srgbClr val="000000"/>
              </a:buClr>
              <a:buSzPts val="1200"/>
              <a:buFont typeface="Arial"/>
              <a:buChar char="•"/>
            </a:pPr>
            <a:r>
              <a:rPr lang="es-CO" sz="1200" u="none" strike="noStrike">
                <a:solidFill>
                  <a:srgbClr val="000000"/>
                </a:solidFill>
                <a:latin typeface="Arial"/>
                <a:ea typeface="Arial"/>
                <a:cs typeface="Arial"/>
                <a:sym typeface="Arial"/>
              </a:rPr>
              <a:t>Envíe lo</a:t>
            </a:r>
            <a:r>
              <a:rPr lang="es-CO" sz="1200">
                <a:solidFill>
                  <a:srgbClr val="000000"/>
                </a:solidFill>
                <a:latin typeface="Arial"/>
                <a:ea typeface="Arial"/>
                <a:cs typeface="Arial"/>
                <a:sym typeface="Arial"/>
              </a:rPr>
              <a:t>s documentos con el ASUNTO: </a:t>
            </a:r>
            <a:r>
              <a:rPr b="1" lang="es-CO" sz="1200">
                <a:solidFill>
                  <a:srgbClr val="1DB57A"/>
                </a:solidFill>
                <a:latin typeface="Arial"/>
                <a:ea typeface="Arial"/>
                <a:cs typeface="Arial"/>
                <a:sym typeface="Arial"/>
              </a:rPr>
              <a:t>Comprobante Pago Programa Educación Ejecutiva UExternado</a:t>
            </a:r>
            <a:endParaRPr b="1" sz="1200" u="none" strike="noStrike">
              <a:solidFill>
                <a:srgbClr val="1DB57A"/>
              </a:solidFill>
              <a:latin typeface="Arial"/>
              <a:ea typeface="Arial"/>
              <a:cs typeface="Arial"/>
              <a:sym typeface="Arial"/>
            </a:endParaRPr>
          </a:p>
        </p:txBody>
      </p:sp>
      <p:sp>
        <p:nvSpPr>
          <p:cNvPr id="189" name="Google Shape;189;p10"/>
          <p:cNvSpPr txBox="1"/>
          <p:nvPr/>
        </p:nvSpPr>
        <p:spPr>
          <a:xfrm>
            <a:off x="727958" y="4453055"/>
            <a:ext cx="8466842" cy="703782"/>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200">
                <a:solidFill>
                  <a:srgbClr val="000000"/>
                </a:solidFill>
                <a:latin typeface="Arial"/>
                <a:ea typeface="Arial"/>
                <a:cs typeface="Arial"/>
                <a:sym typeface="Arial"/>
              </a:rPr>
              <a:t>3. Luego de su pago, y días antes al inicio del programa, el Área Académica de la Facultad, le estará compartiendo a su correo la información respectiva sobre su ingreso a clases. Si tiene dudas podrá contactarse a la línea de WhatsApp 322 8708571 o llamar a la línea en Bogotá (601) 3419900 Ext 1347 y 1349</a:t>
            </a:r>
            <a:endParaRPr b="1" sz="1200" u="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1"/>
          <p:cNvSpPr txBox="1"/>
          <p:nvPr/>
        </p:nvSpPr>
        <p:spPr>
          <a:xfrm>
            <a:off x="127000" y="3760739"/>
            <a:ext cx="8534400" cy="1154161"/>
          </a:xfrm>
          <a:prstGeom prst="rect">
            <a:avLst/>
          </a:prstGeom>
          <a:noFill/>
          <a:ln>
            <a:noFill/>
          </a:ln>
        </p:spPr>
        <p:txBody>
          <a:bodyPr anchorCtr="0" anchor="t" bIns="0" lIns="0" spcFirstLastPara="1" rIns="0" wrap="square" tIns="45700">
            <a:spAutoFit/>
          </a:bodyPr>
          <a:lstStyle/>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Instructivo para solicitud de factura a nombre de la    </a:t>
            </a:r>
            <a:endParaRPr/>
          </a:p>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empresa (Patrocinio de 1 sola persona)</a:t>
            </a:r>
            <a:endParaRPr/>
          </a:p>
          <a:p>
            <a:pPr indent="1156970" lvl="0" marL="12700" marR="5080" rtl="0" algn="l">
              <a:spcBef>
                <a:spcPts val="0"/>
              </a:spcBef>
              <a:spcAft>
                <a:spcPts val="0"/>
              </a:spcAft>
              <a:buNone/>
            </a:pPr>
            <a:r>
              <a:t/>
            </a:r>
            <a:endParaRPr b="1" sz="2400">
              <a:solidFill>
                <a:srgbClr val="FFFF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98" name="Shape 198"/>
        <p:cNvGrpSpPr/>
        <p:nvPr/>
      </p:nvGrpSpPr>
      <p:grpSpPr>
        <a:xfrm>
          <a:off x="0" y="0"/>
          <a:ext cx="0" cy="0"/>
          <a:chOff x="0" y="0"/>
          <a:chExt cx="0" cy="0"/>
        </a:xfrm>
      </p:grpSpPr>
      <p:sp>
        <p:nvSpPr>
          <p:cNvPr id="199" name="Google Shape;199;p12"/>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00" name="Google Shape;200;p12"/>
          <p:cNvPicPr preferRelativeResize="0"/>
          <p:nvPr/>
        </p:nvPicPr>
        <p:blipFill rotWithShape="1">
          <a:blip r:embed="rId3">
            <a:alphaModFix/>
          </a:blip>
          <a:srcRect b="36566" l="0" r="0" t="0"/>
          <a:stretch/>
        </p:blipFill>
        <p:spPr>
          <a:xfrm>
            <a:off x="2184400" y="2109754"/>
            <a:ext cx="5715000" cy="2119345"/>
          </a:xfrm>
          <a:prstGeom prst="rect">
            <a:avLst/>
          </a:prstGeom>
          <a:noFill/>
          <a:ln>
            <a:noFill/>
          </a:ln>
        </p:spPr>
      </p:pic>
      <p:sp>
        <p:nvSpPr>
          <p:cNvPr id="201" name="Google Shape;201;p12"/>
          <p:cNvSpPr/>
          <p:nvPr/>
        </p:nvSpPr>
        <p:spPr>
          <a:xfrm>
            <a:off x="2590554" y="3242421"/>
            <a:ext cx="2159543" cy="271874"/>
          </a:xfrm>
          <a:custGeom>
            <a:rect b="b" l="l" r="r" t="t"/>
            <a:pathLst>
              <a:path extrusionOk="0" h="274319" w="2121535">
                <a:moveTo>
                  <a:pt x="0" y="274320"/>
                </a:moveTo>
                <a:lnTo>
                  <a:pt x="2121407" y="274320"/>
                </a:lnTo>
                <a:lnTo>
                  <a:pt x="2121407" y="0"/>
                </a:lnTo>
                <a:lnTo>
                  <a:pt x="0" y="0"/>
                </a:lnTo>
                <a:lnTo>
                  <a:pt x="0" y="274320"/>
                </a:lnTo>
                <a:close/>
              </a:path>
            </a:pathLst>
          </a:custGeom>
          <a:noFill/>
          <a:ln cap="flat" cmpd="sng" w="12675">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02" name="Google Shape;202;p12"/>
          <p:cNvSpPr/>
          <p:nvPr/>
        </p:nvSpPr>
        <p:spPr>
          <a:xfrm rot="770093">
            <a:off x="1485960" y="2998290"/>
            <a:ext cx="1127927" cy="202647"/>
          </a:xfrm>
          <a:custGeom>
            <a:rect b="b" l="l" r="r" t="t"/>
            <a:pathLst>
              <a:path extrusionOk="0" h="204469" w="1108075">
                <a:moveTo>
                  <a:pt x="982384" y="163178"/>
                </a:moveTo>
                <a:lnTo>
                  <a:pt x="977264" y="204088"/>
                </a:lnTo>
                <a:lnTo>
                  <a:pt x="1085881" y="165734"/>
                </a:lnTo>
                <a:lnTo>
                  <a:pt x="1002919" y="165734"/>
                </a:lnTo>
                <a:lnTo>
                  <a:pt x="982384" y="163178"/>
                </a:lnTo>
                <a:close/>
              </a:path>
              <a:path extrusionOk="0" h="204469" w="1108075">
                <a:moveTo>
                  <a:pt x="987515" y="122166"/>
                </a:moveTo>
                <a:lnTo>
                  <a:pt x="982384" y="163178"/>
                </a:lnTo>
                <a:lnTo>
                  <a:pt x="1002919" y="165734"/>
                </a:lnTo>
                <a:lnTo>
                  <a:pt x="1007999" y="124713"/>
                </a:lnTo>
                <a:lnTo>
                  <a:pt x="987515" y="122166"/>
                </a:lnTo>
                <a:close/>
              </a:path>
              <a:path extrusionOk="0" h="204469" w="1108075">
                <a:moveTo>
                  <a:pt x="992632" y="81279"/>
                </a:moveTo>
                <a:lnTo>
                  <a:pt x="987515" y="122166"/>
                </a:lnTo>
                <a:lnTo>
                  <a:pt x="1007999" y="124713"/>
                </a:lnTo>
                <a:lnTo>
                  <a:pt x="1002919" y="165734"/>
                </a:lnTo>
                <a:lnTo>
                  <a:pt x="1085881" y="165734"/>
                </a:lnTo>
                <a:lnTo>
                  <a:pt x="1107820" y="157987"/>
                </a:lnTo>
                <a:lnTo>
                  <a:pt x="992632" y="81279"/>
                </a:lnTo>
                <a:close/>
              </a:path>
              <a:path extrusionOk="0" h="204469" w="1108075">
                <a:moveTo>
                  <a:pt x="5079" y="0"/>
                </a:moveTo>
                <a:lnTo>
                  <a:pt x="0" y="40893"/>
                </a:lnTo>
                <a:lnTo>
                  <a:pt x="982384" y="163178"/>
                </a:lnTo>
                <a:lnTo>
                  <a:pt x="987515" y="122166"/>
                </a:lnTo>
                <a:lnTo>
                  <a:pt x="5079"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03" name="Google Shape;203;p12"/>
          <p:cNvPicPr preferRelativeResize="0"/>
          <p:nvPr/>
        </p:nvPicPr>
        <p:blipFill rotWithShape="1">
          <a:blip r:embed="rId4">
            <a:alphaModFix/>
          </a:blip>
          <a:srcRect b="0" l="0" r="0" t="0"/>
          <a:stretch/>
        </p:blipFill>
        <p:spPr>
          <a:xfrm>
            <a:off x="417324" y="2761922"/>
            <a:ext cx="1343417" cy="475208"/>
          </a:xfrm>
          <a:prstGeom prst="rect">
            <a:avLst/>
          </a:prstGeom>
          <a:noFill/>
          <a:ln>
            <a:noFill/>
          </a:ln>
        </p:spPr>
      </p:pic>
      <p:sp>
        <p:nvSpPr>
          <p:cNvPr id="204" name="Google Shape;204;p12"/>
          <p:cNvSpPr txBox="1"/>
          <p:nvPr>
            <p:ph type="title"/>
          </p:nvPr>
        </p:nvSpPr>
        <p:spPr>
          <a:xfrm>
            <a:off x="637031" y="0"/>
            <a:ext cx="8886825" cy="795655"/>
          </a:xfrm>
          <a:prstGeom prst="rect">
            <a:avLst/>
          </a:prstGeom>
          <a:solidFill>
            <a:srgbClr val="005530"/>
          </a:solidFill>
          <a:ln>
            <a:noFill/>
          </a:ln>
        </p:spPr>
        <p:txBody>
          <a:bodyPr anchorCtr="0" anchor="t" bIns="0" lIns="0" spcFirstLastPara="1" rIns="0" wrap="square" tIns="158750">
            <a:spAutoFit/>
          </a:bodyPr>
          <a:lstStyle/>
          <a:p>
            <a:pPr indent="0" lvl="0" marL="0" marR="453390" rtl="0" algn="ctr">
              <a:lnSpc>
                <a:spcPct val="100000"/>
              </a:lnSpc>
              <a:spcBef>
                <a:spcPts val="0"/>
              </a:spcBef>
              <a:spcAft>
                <a:spcPts val="0"/>
              </a:spcAft>
              <a:buNone/>
            </a:pPr>
            <a:r>
              <a:rPr lang="es-CO" sz="3200">
                <a:solidFill>
                  <a:srgbClr val="FFFFFF"/>
                </a:solidFill>
              </a:rPr>
              <a:t>Pagos a través de empresas</a:t>
            </a:r>
            <a:endParaRPr sz="3200"/>
          </a:p>
        </p:txBody>
      </p:sp>
      <p:sp>
        <p:nvSpPr>
          <p:cNvPr id="205" name="Google Shape;205;p12"/>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06" name="Google Shape;206;p12"/>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07" name="Google Shape;207;p12"/>
          <p:cNvSpPr txBox="1"/>
          <p:nvPr/>
        </p:nvSpPr>
        <p:spPr>
          <a:xfrm>
            <a:off x="343408" y="1073112"/>
            <a:ext cx="9308592" cy="703334"/>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200">
                <a:solidFill>
                  <a:srgbClr val="000000"/>
                </a:solidFill>
                <a:latin typeface="Arial"/>
                <a:ea typeface="Arial"/>
                <a:cs typeface="Arial"/>
                <a:sym typeface="Arial"/>
              </a:rPr>
              <a:t>1. </a:t>
            </a:r>
            <a:r>
              <a:rPr lang="es-CO" sz="1200" u="none" strike="noStrike">
                <a:solidFill>
                  <a:srgbClr val="000000"/>
                </a:solidFill>
                <a:latin typeface="Arial"/>
                <a:ea typeface="Arial"/>
                <a:cs typeface="Arial"/>
                <a:sym typeface="Arial"/>
              </a:rPr>
              <a:t>Una vez generada la orden y redirigido a la página principal podrá iniciar con la Solicitud para solicitar Factura a nombre de empresa. Ubique el botón con la frase “Pago a través de Empresas”. Siga los pasos señalados en las siguientes imágenes.</a:t>
            </a:r>
            <a:endParaRPr/>
          </a:p>
          <a:p>
            <a:pPr indent="0" lvl="0" marL="0" rtl="0" algn="l">
              <a:lnSpc>
                <a:spcPct val="112000"/>
              </a:lnSpc>
              <a:spcBef>
                <a:spcPts val="25"/>
              </a:spcBef>
              <a:spcAft>
                <a:spcPts val="0"/>
              </a:spcAft>
              <a:buNone/>
            </a:pPr>
            <a:r>
              <a:rPr lang="es-CO" sz="1200" u="none" strike="noStrike">
                <a:solidFill>
                  <a:srgbClr val="000000"/>
                </a:solidFill>
                <a:latin typeface="Arial"/>
                <a:ea typeface="Arial"/>
                <a:cs typeface="Arial"/>
                <a:sym typeface="Arial"/>
              </a:rPr>
              <a:t> </a:t>
            </a:r>
            <a:endParaRPr sz="1200" u="none" strike="noStrik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1" name="Shape 211"/>
        <p:cNvGrpSpPr/>
        <p:nvPr/>
      </p:nvGrpSpPr>
      <p:grpSpPr>
        <a:xfrm>
          <a:off x="0" y="0"/>
          <a:ext cx="0" cy="0"/>
          <a:chOff x="0" y="0"/>
          <a:chExt cx="0" cy="0"/>
        </a:xfrm>
      </p:grpSpPr>
      <p:sp>
        <p:nvSpPr>
          <p:cNvPr id="212" name="Google Shape;212;p13"/>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13" name="Google Shape;213;p13"/>
          <p:cNvPicPr preferRelativeResize="0"/>
          <p:nvPr/>
        </p:nvPicPr>
        <p:blipFill rotWithShape="1">
          <a:blip r:embed="rId3">
            <a:alphaModFix/>
          </a:blip>
          <a:srcRect b="0" l="0" r="0" t="0"/>
          <a:stretch/>
        </p:blipFill>
        <p:spPr>
          <a:xfrm>
            <a:off x="2184400" y="1866900"/>
            <a:ext cx="6496812" cy="3124200"/>
          </a:xfrm>
          <a:prstGeom prst="rect">
            <a:avLst/>
          </a:prstGeom>
          <a:noFill/>
          <a:ln>
            <a:noFill/>
          </a:ln>
        </p:spPr>
      </p:pic>
      <p:grpSp>
        <p:nvGrpSpPr>
          <p:cNvPr id="214" name="Google Shape;214;p13"/>
          <p:cNvGrpSpPr/>
          <p:nvPr/>
        </p:nvGrpSpPr>
        <p:grpSpPr>
          <a:xfrm>
            <a:off x="1394460" y="2799588"/>
            <a:ext cx="3914394" cy="792607"/>
            <a:chOff x="1497583" y="2365248"/>
            <a:chExt cx="3914394" cy="792607"/>
          </a:xfrm>
        </p:grpSpPr>
        <p:sp>
          <p:nvSpPr>
            <p:cNvPr id="215" name="Google Shape;215;p13"/>
            <p:cNvSpPr/>
            <p:nvPr/>
          </p:nvSpPr>
          <p:spPr>
            <a:xfrm>
              <a:off x="2548127" y="2365248"/>
              <a:ext cx="2863850" cy="276225"/>
            </a:xfrm>
            <a:custGeom>
              <a:rect b="b" l="l" r="r" t="t"/>
              <a:pathLst>
                <a:path extrusionOk="0" h="276225" w="2863850">
                  <a:moveTo>
                    <a:pt x="0" y="275844"/>
                  </a:moveTo>
                  <a:lnTo>
                    <a:pt x="2863596" y="275844"/>
                  </a:lnTo>
                  <a:lnTo>
                    <a:pt x="2863596" y="0"/>
                  </a:lnTo>
                  <a:lnTo>
                    <a:pt x="0" y="0"/>
                  </a:lnTo>
                  <a:lnTo>
                    <a:pt x="0" y="275844"/>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16" name="Google Shape;216;p13"/>
            <p:cNvSpPr/>
            <p:nvPr/>
          </p:nvSpPr>
          <p:spPr>
            <a:xfrm>
              <a:off x="1497583" y="2526030"/>
              <a:ext cx="1052830" cy="631825"/>
            </a:xfrm>
            <a:custGeom>
              <a:rect b="b" l="l" r="r" t="t"/>
              <a:pathLst>
                <a:path extrusionOk="0" h="631825" w="1052830">
                  <a:moveTo>
                    <a:pt x="935198" y="45034"/>
                  </a:moveTo>
                  <a:lnTo>
                    <a:pt x="0" y="595883"/>
                  </a:lnTo>
                  <a:lnTo>
                    <a:pt x="20828" y="631444"/>
                  </a:lnTo>
                  <a:lnTo>
                    <a:pt x="956152" y="80593"/>
                  </a:lnTo>
                  <a:lnTo>
                    <a:pt x="935198" y="45034"/>
                  </a:lnTo>
                  <a:close/>
                </a:path>
                <a:path extrusionOk="0" h="631825" w="1052830">
                  <a:moveTo>
                    <a:pt x="1029972" y="34543"/>
                  </a:moveTo>
                  <a:lnTo>
                    <a:pt x="953008" y="34543"/>
                  </a:lnTo>
                  <a:lnTo>
                    <a:pt x="973963" y="70103"/>
                  </a:lnTo>
                  <a:lnTo>
                    <a:pt x="956152" y="80593"/>
                  </a:lnTo>
                  <a:lnTo>
                    <a:pt x="977138" y="116205"/>
                  </a:lnTo>
                  <a:lnTo>
                    <a:pt x="1029972" y="34543"/>
                  </a:lnTo>
                  <a:close/>
                </a:path>
                <a:path extrusionOk="0" h="631825" w="1052830">
                  <a:moveTo>
                    <a:pt x="953008" y="34543"/>
                  </a:moveTo>
                  <a:lnTo>
                    <a:pt x="935198" y="45034"/>
                  </a:lnTo>
                  <a:lnTo>
                    <a:pt x="956152" y="80593"/>
                  </a:lnTo>
                  <a:lnTo>
                    <a:pt x="973963" y="70103"/>
                  </a:lnTo>
                  <a:lnTo>
                    <a:pt x="953008" y="34543"/>
                  </a:lnTo>
                  <a:close/>
                </a:path>
                <a:path extrusionOk="0" h="631825" w="1052830">
                  <a:moveTo>
                    <a:pt x="1052322" y="0"/>
                  </a:moveTo>
                  <a:lnTo>
                    <a:pt x="914272" y="9525"/>
                  </a:lnTo>
                  <a:lnTo>
                    <a:pt x="935198" y="45034"/>
                  </a:lnTo>
                  <a:lnTo>
                    <a:pt x="953008" y="34543"/>
                  </a:lnTo>
                  <a:lnTo>
                    <a:pt x="1029972" y="34543"/>
                  </a:lnTo>
                  <a:lnTo>
                    <a:pt x="1052322"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pic>
        <p:nvPicPr>
          <p:cNvPr id="217" name="Google Shape;217;p13"/>
          <p:cNvPicPr preferRelativeResize="0"/>
          <p:nvPr/>
        </p:nvPicPr>
        <p:blipFill rotWithShape="1">
          <a:blip r:embed="rId4">
            <a:alphaModFix/>
          </a:blip>
          <a:srcRect b="0" l="0" r="0" t="0"/>
          <a:stretch/>
        </p:blipFill>
        <p:spPr>
          <a:xfrm>
            <a:off x="215392" y="3673416"/>
            <a:ext cx="1318254" cy="479483"/>
          </a:xfrm>
          <a:prstGeom prst="rect">
            <a:avLst/>
          </a:prstGeom>
          <a:noFill/>
          <a:ln>
            <a:noFill/>
          </a:ln>
        </p:spPr>
      </p:pic>
      <p:grpSp>
        <p:nvGrpSpPr>
          <p:cNvPr id="218" name="Google Shape;218;p13"/>
          <p:cNvGrpSpPr/>
          <p:nvPr/>
        </p:nvGrpSpPr>
        <p:grpSpPr>
          <a:xfrm>
            <a:off x="1187704" y="4140707"/>
            <a:ext cx="8499764" cy="641604"/>
            <a:chOff x="1290827" y="3706367"/>
            <a:chExt cx="8499764" cy="641604"/>
          </a:xfrm>
        </p:grpSpPr>
        <p:sp>
          <p:nvSpPr>
            <p:cNvPr id="219" name="Google Shape;219;p13"/>
            <p:cNvSpPr/>
            <p:nvPr/>
          </p:nvSpPr>
          <p:spPr>
            <a:xfrm>
              <a:off x="2548127" y="4073651"/>
              <a:ext cx="6236335" cy="274320"/>
            </a:xfrm>
            <a:custGeom>
              <a:rect b="b" l="l" r="r" t="t"/>
              <a:pathLst>
                <a:path extrusionOk="0" h="274320" w="6236334">
                  <a:moveTo>
                    <a:pt x="0" y="274320"/>
                  </a:moveTo>
                  <a:lnTo>
                    <a:pt x="6236208" y="274320"/>
                  </a:lnTo>
                  <a:lnTo>
                    <a:pt x="6236208" y="0"/>
                  </a:lnTo>
                  <a:lnTo>
                    <a:pt x="0" y="0"/>
                  </a:lnTo>
                  <a:lnTo>
                    <a:pt x="0" y="274320"/>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20" name="Google Shape;220;p13"/>
            <p:cNvSpPr/>
            <p:nvPr/>
          </p:nvSpPr>
          <p:spPr>
            <a:xfrm>
              <a:off x="1558416" y="3716019"/>
              <a:ext cx="991235" cy="497840"/>
            </a:xfrm>
            <a:custGeom>
              <a:rect b="b" l="l" r="r" t="t"/>
              <a:pathLst>
                <a:path extrusionOk="0" h="497839" w="991235">
                  <a:moveTo>
                    <a:pt x="870621" y="460767"/>
                  </a:moveTo>
                  <a:lnTo>
                    <a:pt x="852551" y="497839"/>
                  </a:lnTo>
                  <a:lnTo>
                    <a:pt x="990981" y="496442"/>
                  </a:lnTo>
                  <a:lnTo>
                    <a:pt x="970539" y="469772"/>
                  </a:lnTo>
                  <a:lnTo>
                    <a:pt x="889127" y="469772"/>
                  </a:lnTo>
                  <a:lnTo>
                    <a:pt x="870621" y="460767"/>
                  </a:lnTo>
                  <a:close/>
                </a:path>
                <a:path extrusionOk="0" h="497839" w="991235">
                  <a:moveTo>
                    <a:pt x="888713" y="423651"/>
                  </a:moveTo>
                  <a:lnTo>
                    <a:pt x="870621" y="460767"/>
                  </a:lnTo>
                  <a:lnTo>
                    <a:pt x="889127" y="469772"/>
                  </a:lnTo>
                  <a:lnTo>
                    <a:pt x="907288" y="432688"/>
                  </a:lnTo>
                  <a:lnTo>
                    <a:pt x="888713" y="423651"/>
                  </a:lnTo>
                  <a:close/>
                </a:path>
                <a:path extrusionOk="0" h="497839" w="991235">
                  <a:moveTo>
                    <a:pt x="906780" y="386587"/>
                  </a:moveTo>
                  <a:lnTo>
                    <a:pt x="888713" y="423651"/>
                  </a:lnTo>
                  <a:lnTo>
                    <a:pt x="907288" y="432688"/>
                  </a:lnTo>
                  <a:lnTo>
                    <a:pt x="889127" y="469772"/>
                  </a:lnTo>
                  <a:lnTo>
                    <a:pt x="970539" y="469772"/>
                  </a:lnTo>
                  <a:lnTo>
                    <a:pt x="906780" y="386587"/>
                  </a:lnTo>
                  <a:close/>
                </a:path>
                <a:path extrusionOk="0" h="497839" w="991235">
                  <a:moveTo>
                    <a:pt x="18034" y="0"/>
                  </a:moveTo>
                  <a:lnTo>
                    <a:pt x="0" y="37083"/>
                  </a:lnTo>
                  <a:lnTo>
                    <a:pt x="870621" y="460767"/>
                  </a:lnTo>
                  <a:lnTo>
                    <a:pt x="888713" y="423651"/>
                  </a:lnTo>
                  <a:lnTo>
                    <a:pt x="18034"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21" name="Google Shape;221;p13"/>
            <p:cNvPicPr preferRelativeResize="0"/>
            <p:nvPr/>
          </p:nvPicPr>
          <p:blipFill rotWithShape="1">
            <a:blip r:embed="rId5">
              <a:alphaModFix/>
            </a:blip>
            <a:srcRect b="0" l="0" r="0" t="0"/>
            <a:stretch/>
          </p:blipFill>
          <p:spPr>
            <a:xfrm>
              <a:off x="8737854" y="3815333"/>
              <a:ext cx="238505" cy="217297"/>
            </a:xfrm>
            <a:prstGeom prst="rect">
              <a:avLst/>
            </a:prstGeom>
            <a:noFill/>
            <a:ln>
              <a:noFill/>
            </a:ln>
          </p:spPr>
        </p:pic>
        <p:pic>
          <p:nvPicPr>
            <p:cNvPr id="222" name="Google Shape;222;p13"/>
            <p:cNvPicPr preferRelativeResize="0"/>
            <p:nvPr/>
          </p:nvPicPr>
          <p:blipFill rotWithShape="1">
            <a:blip r:embed="rId4">
              <a:alphaModFix/>
            </a:blip>
            <a:srcRect b="0" l="0" r="0" t="0"/>
            <a:stretch/>
          </p:blipFill>
          <p:spPr>
            <a:xfrm>
              <a:off x="9032747" y="4011308"/>
              <a:ext cx="757844" cy="275703"/>
            </a:xfrm>
            <a:prstGeom prst="rect">
              <a:avLst/>
            </a:prstGeom>
            <a:noFill/>
            <a:ln>
              <a:noFill/>
            </a:ln>
          </p:spPr>
        </p:pic>
        <p:pic>
          <p:nvPicPr>
            <p:cNvPr id="223" name="Google Shape;223;p13"/>
            <p:cNvPicPr preferRelativeResize="0"/>
            <p:nvPr/>
          </p:nvPicPr>
          <p:blipFill rotWithShape="1">
            <a:blip r:embed="rId6">
              <a:alphaModFix/>
            </a:blip>
            <a:srcRect b="0" l="0" r="0" t="0"/>
            <a:stretch/>
          </p:blipFill>
          <p:spPr>
            <a:xfrm>
              <a:off x="1290827" y="3706367"/>
              <a:ext cx="275844" cy="265175"/>
            </a:xfrm>
            <a:prstGeom prst="rect">
              <a:avLst/>
            </a:prstGeom>
            <a:noFill/>
            <a:ln>
              <a:noFill/>
            </a:ln>
          </p:spPr>
        </p:pic>
        <p:pic>
          <p:nvPicPr>
            <p:cNvPr id="224" name="Google Shape;224;p13"/>
            <p:cNvPicPr preferRelativeResize="0"/>
            <p:nvPr/>
          </p:nvPicPr>
          <p:blipFill rotWithShape="1">
            <a:blip r:embed="rId7">
              <a:alphaModFix/>
            </a:blip>
            <a:srcRect b="0" l="0" r="0" t="0"/>
            <a:stretch/>
          </p:blipFill>
          <p:spPr>
            <a:xfrm>
              <a:off x="8985504" y="3755135"/>
              <a:ext cx="219455" cy="216407"/>
            </a:xfrm>
            <a:prstGeom prst="rect">
              <a:avLst/>
            </a:prstGeom>
            <a:noFill/>
            <a:ln>
              <a:noFill/>
            </a:ln>
          </p:spPr>
        </p:pic>
      </p:grpSp>
      <p:pic>
        <p:nvPicPr>
          <p:cNvPr id="225" name="Google Shape;225;p13"/>
          <p:cNvPicPr preferRelativeResize="0"/>
          <p:nvPr/>
        </p:nvPicPr>
        <p:blipFill rotWithShape="1">
          <a:blip r:embed="rId8">
            <a:alphaModFix/>
          </a:blip>
          <a:srcRect b="0" l="0" r="0" t="0"/>
          <a:stretch/>
        </p:blipFill>
        <p:spPr>
          <a:xfrm>
            <a:off x="1138937" y="3337560"/>
            <a:ext cx="266700" cy="256031"/>
          </a:xfrm>
          <a:prstGeom prst="rect">
            <a:avLst/>
          </a:prstGeom>
          <a:noFill/>
          <a:ln>
            <a:noFill/>
          </a:ln>
        </p:spPr>
      </p:pic>
      <p:sp>
        <p:nvSpPr>
          <p:cNvPr id="226" name="Google Shape;226;p13"/>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27" name="Google Shape;227;p13"/>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28" name="Google Shape;228;p13"/>
          <p:cNvPicPr preferRelativeResize="0"/>
          <p:nvPr/>
        </p:nvPicPr>
        <p:blipFill rotWithShape="1">
          <a:blip r:embed="rId9">
            <a:alphaModFix/>
          </a:blip>
          <a:srcRect b="0" l="0" r="0" t="0"/>
          <a:stretch/>
        </p:blipFill>
        <p:spPr>
          <a:xfrm>
            <a:off x="8624597" y="4803875"/>
            <a:ext cx="113229" cy="187225"/>
          </a:xfrm>
          <a:prstGeom prst="rect">
            <a:avLst/>
          </a:prstGeom>
          <a:noFill/>
          <a:ln>
            <a:noFill/>
          </a:ln>
        </p:spPr>
      </p:pic>
      <p:sp>
        <p:nvSpPr>
          <p:cNvPr id="229" name="Google Shape;229;p13"/>
          <p:cNvSpPr txBox="1"/>
          <p:nvPr/>
        </p:nvSpPr>
        <p:spPr>
          <a:xfrm>
            <a:off x="6375400" y="4912876"/>
            <a:ext cx="3517392" cy="550535"/>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900">
                <a:solidFill>
                  <a:srgbClr val="000000"/>
                </a:solidFill>
                <a:latin typeface="Arial"/>
                <a:ea typeface="Arial"/>
                <a:cs typeface="Arial"/>
                <a:sym typeface="Arial"/>
              </a:rPr>
              <a:t>En este espacio les aparecerá todas las órdenes del estudiante y debe seleccionar la correspondiente al patrocinio que está tramitando.</a:t>
            </a:r>
            <a:r>
              <a:rPr lang="es-CO" sz="900" u="none" strike="noStrike">
                <a:solidFill>
                  <a:srgbClr val="000000"/>
                </a:solidFill>
                <a:latin typeface="Arial"/>
                <a:ea typeface="Arial"/>
                <a:cs typeface="Arial"/>
                <a:sym typeface="Arial"/>
              </a:rPr>
              <a:t> </a:t>
            </a:r>
            <a:endParaRPr sz="900" u="none" strike="noStrike">
              <a:solidFill>
                <a:srgbClr val="000000"/>
              </a:solidFill>
              <a:latin typeface="Calibri"/>
              <a:ea typeface="Calibri"/>
              <a:cs typeface="Calibri"/>
              <a:sym typeface="Calibri"/>
            </a:endParaRPr>
          </a:p>
        </p:txBody>
      </p:sp>
      <p:sp>
        <p:nvSpPr>
          <p:cNvPr id="230" name="Google Shape;230;p13"/>
          <p:cNvSpPr txBox="1"/>
          <p:nvPr/>
        </p:nvSpPr>
        <p:spPr>
          <a:xfrm>
            <a:off x="343408" y="1073112"/>
            <a:ext cx="9308592" cy="703334"/>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200" u="none" strike="noStrike">
                <a:solidFill>
                  <a:srgbClr val="000000"/>
                </a:solidFill>
                <a:latin typeface="Arial"/>
                <a:ea typeface="Arial"/>
                <a:cs typeface="Arial"/>
                <a:sym typeface="Arial"/>
              </a:rPr>
              <a:t>2. Marcar </a:t>
            </a:r>
            <a:r>
              <a:rPr lang="es-CO" sz="1200">
                <a:solidFill>
                  <a:srgbClr val="000000"/>
                </a:solidFill>
                <a:latin typeface="Arial"/>
                <a:ea typeface="Arial"/>
                <a:cs typeface="Arial"/>
                <a:sym typeface="Arial"/>
              </a:rPr>
              <a:t>la casilla </a:t>
            </a:r>
            <a:r>
              <a:rPr lang="es-CO" sz="1200" u="none" strike="noStrike">
                <a:solidFill>
                  <a:srgbClr val="000000"/>
                </a:solidFill>
                <a:latin typeface="Arial"/>
                <a:ea typeface="Arial"/>
                <a:cs typeface="Arial"/>
                <a:sym typeface="Arial"/>
              </a:rPr>
              <a:t>indicada en la imagen de abajo luego del mensaje “IMPORTANTE”, luego seleccione la orden relacionada al pago de su programa. Posterior a esto deberá hacer clic en “Gestionar solicitud”.</a:t>
            </a:r>
            <a:endParaRPr/>
          </a:p>
          <a:p>
            <a:pPr indent="0" lvl="0" marL="0" rtl="0" algn="l">
              <a:lnSpc>
                <a:spcPct val="112000"/>
              </a:lnSpc>
              <a:spcBef>
                <a:spcPts val="25"/>
              </a:spcBef>
              <a:spcAft>
                <a:spcPts val="0"/>
              </a:spcAft>
              <a:buNone/>
            </a:pPr>
            <a:r>
              <a:rPr lang="es-CO" sz="1200" u="none" strike="noStrike">
                <a:solidFill>
                  <a:srgbClr val="000000"/>
                </a:solidFill>
                <a:latin typeface="Arial"/>
                <a:ea typeface="Arial"/>
                <a:cs typeface="Arial"/>
                <a:sym typeface="Arial"/>
              </a:rPr>
              <a:t> </a:t>
            </a:r>
            <a:endParaRPr sz="1200" u="none" strike="noStrike">
              <a:solidFill>
                <a:srgbClr val="000000"/>
              </a:solidFill>
              <a:latin typeface="Calibri"/>
              <a:ea typeface="Calibri"/>
              <a:cs typeface="Calibri"/>
              <a:sym typeface="Calibri"/>
            </a:endParaRPr>
          </a:p>
        </p:txBody>
      </p:sp>
      <p:sp>
        <p:nvSpPr>
          <p:cNvPr id="231" name="Google Shape;231;p13"/>
          <p:cNvSpPr txBox="1"/>
          <p:nvPr/>
        </p:nvSpPr>
        <p:spPr>
          <a:xfrm>
            <a:off x="637031" y="0"/>
            <a:ext cx="8886825" cy="795655"/>
          </a:xfrm>
          <a:prstGeom prst="rect">
            <a:avLst/>
          </a:prstGeom>
          <a:solidFill>
            <a:srgbClr val="005530"/>
          </a:solidFill>
          <a:ln>
            <a:noFill/>
          </a:ln>
        </p:spPr>
        <p:txBody>
          <a:bodyPr anchorCtr="0" anchor="t" bIns="0" lIns="0" spcFirstLastPara="1" rIns="0" wrap="square" tIns="158750">
            <a:spAutoFit/>
          </a:bodyPr>
          <a:lstStyle/>
          <a:p>
            <a:pPr indent="0" lvl="0" marL="0" marR="453390" rtl="0" algn="ctr">
              <a:spcBef>
                <a:spcPts val="0"/>
              </a:spcBef>
              <a:spcAft>
                <a:spcPts val="0"/>
              </a:spcAft>
              <a:buNone/>
            </a:pPr>
            <a:r>
              <a:rPr b="1" i="0" lang="es-CO" sz="3200">
                <a:solidFill>
                  <a:srgbClr val="FFFFFF"/>
                </a:solidFill>
                <a:latin typeface="Arial"/>
                <a:ea typeface="Arial"/>
                <a:cs typeface="Arial"/>
                <a:sym typeface="Arial"/>
              </a:rPr>
              <a:t>Pagos a través de empresas</a:t>
            </a:r>
            <a:endParaRPr b="1" i="0" sz="32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35" name="Shape 235"/>
        <p:cNvGrpSpPr/>
        <p:nvPr/>
      </p:nvGrpSpPr>
      <p:grpSpPr>
        <a:xfrm>
          <a:off x="0" y="0"/>
          <a:ext cx="0" cy="0"/>
          <a:chOff x="0" y="0"/>
          <a:chExt cx="0" cy="0"/>
        </a:xfrm>
      </p:grpSpPr>
      <p:sp>
        <p:nvSpPr>
          <p:cNvPr id="236" name="Google Shape;236;p14"/>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37" name="Google Shape;237;p14"/>
          <p:cNvPicPr preferRelativeResize="0"/>
          <p:nvPr/>
        </p:nvPicPr>
        <p:blipFill rotWithShape="1">
          <a:blip r:embed="rId3">
            <a:alphaModFix/>
          </a:blip>
          <a:srcRect b="0" l="0" r="0" t="0"/>
          <a:stretch/>
        </p:blipFill>
        <p:spPr>
          <a:xfrm>
            <a:off x="2100072" y="851916"/>
            <a:ext cx="6172200" cy="3572255"/>
          </a:xfrm>
          <a:prstGeom prst="rect">
            <a:avLst/>
          </a:prstGeom>
          <a:noFill/>
          <a:ln>
            <a:noFill/>
          </a:ln>
        </p:spPr>
      </p:pic>
      <p:grpSp>
        <p:nvGrpSpPr>
          <p:cNvPr id="238" name="Google Shape;238;p14"/>
          <p:cNvGrpSpPr/>
          <p:nvPr/>
        </p:nvGrpSpPr>
        <p:grpSpPr>
          <a:xfrm>
            <a:off x="3826764" y="3294634"/>
            <a:ext cx="1431290" cy="524764"/>
            <a:chOff x="3826764" y="3294634"/>
            <a:chExt cx="1431290" cy="524764"/>
          </a:xfrm>
        </p:grpSpPr>
        <p:sp>
          <p:nvSpPr>
            <p:cNvPr id="239" name="Google Shape;239;p14"/>
            <p:cNvSpPr/>
            <p:nvPr/>
          </p:nvSpPr>
          <p:spPr>
            <a:xfrm>
              <a:off x="3826764" y="3325368"/>
              <a:ext cx="1431290" cy="448309"/>
            </a:xfrm>
            <a:custGeom>
              <a:rect b="b" l="l" r="r" t="t"/>
              <a:pathLst>
                <a:path extrusionOk="0" h="448310" w="1431289">
                  <a:moveTo>
                    <a:pt x="0" y="207263"/>
                  </a:moveTo>
                  <a:lnTo>
                    <a:pt x="1423415" y="207263"/>
                  </a:lnTo>
                  <a:lnTo>
                    <a:pt x="1423415" y="0"/>
                  </a:lnTo>
                  <a:lnTo>
                    <a:pt x="0" y="0"/>
                  </a:lnTo>
                  <a:lnTo>
                    <a:pt x="0" y="207263"/>
                  </a:lnTo>
                  <a:close/>
                </a:path>
                <a:path extrusionOk="0" h="448310" w="1431289">
                  <a:moveTo>
                    <a:pt x="0" y="448055"/>
                  </a:moveTo>
                  <a:lnTo>
                    <a:pt x="1431036" y="448055"/>
                  </a:lnTo>
                  <a:lnTo>
                    <a:pt x="1431036" y="240791"/>
                  </a:lnTo>
                  <a:lnTo>
                    <a:pt x="0" y="240791"/>
                  </a:lnTo>
                  <a:lnTo>
                    <a:pt x="0" y="448055"/>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40" name="Google Shape;240;p14"/>
            <p:cNvPicPr preferRelativeResize="0"/>
            <p:nvPr/>
          </p:nvPicPr>
          <p:blipFill rotWithShape="1">
            <a:blip r:embed="rId4">
              <a:alphaModFix/>
            </a:blip>
            <a:srcRect b="0" l="0" r="0" t="0"/>
            <a:stretch/>
          </p:blipFill>
          <p:spPr>
            <a:xfrm>
              <a:off x="4542790" y="3294634"/>
              <a:ext cx="239775" cy="245872"/>
            </a:xfrm>
            <a:prstGeom prst="rect">
              <a:avLst/>
            </a:prstGeom>
            <a:noFill/>
            <a:ln>
              <a:noFill/>
            </a:ln>
          </p:spPr>
        </p:pic>
        <p:pic>
          <p:nvPicPr>
            <p:cNvPr id="241" name="Google Shape;241;p14"/>
            <p:cNvPicPr preferRelativeResize="0"/>
            <p:nvPr/>
          </p:nvPicPr>
          <p:blipFill rotWithShape="1">
            <a:blip r:embed="rId5">
              <a:alphaModFix/>
            </a:blip>
            <a:srcRect b="0" l="0" r="0" t="0"/>
            <a:stretch/>
          </p:blipFill>
          <p:spPr>
            <a:xfrm>
              <a:off x="4542790" y="3573526"/>
              <a:ext cx="239775" cy="245872"/>
            </a:xfrm>
            <a:prstGeom prst="rect">
              <a:avLst/>
            </a:prstGeom>
            <a:noFill/>
            <a:ln>
              <a:noFill/>
            </a:ln>
          </p:spPr>
        </p:pic>
      </p:grpSp>
      <p:sp>
        <p:nvSpPr>
          <p:cNvPr id="242" name="Google Shape;242;p14"/>
          <p:cNvSpPr txBox="1"/>
          <p:nvPr/>
        </p:nvSpPr>
        <p:spPr>
          <a:xfrm>
            <a:off x="503999" y="4480432"/>
            <a:ext cx="9508109" cy="72840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1100">
                <a:latin typeface="Arial"/>
                <a:ea typeface="Arial"/>
                <a:cs typeface="Arial"/>
                <a:sym typeface="Arial"/>
              </a:rPr>
              <a:t>3. Diligencie los datos que el sistema le solicita</a:t>
            </a:r>
            <a:endParaRPr/>
          </a:p>
          <a:p>
            <a:pPr indent="-171450" lvl="0" marL="184150" rtl="0" algn="l">
              <a:spcBef>
                <a:spcPts val="100"/>
              </a:spcBef>
              <a:spcAft>
                <a:spcPts val="0"/>
              </a:spcAft>
              <a:buSzPts val="1100"/>
              <a:buFont typeface="Arial"/>
              <a:buChar char="•"/>
            </a:pPr>
            <a:r>
              <a:rPr lang="es-CO" sz="1100">
                <a:latin typeface="Arial"/>
                <a:ea typeface="Arial"/>
                <a:cs typeface="Arial"/>
                <a:sym typeface="Arial"/>
              </a:rPr>
              <a:t>Valor que será patrocinado: (Valor total que se indica en la orden generada) no aplica el valor con descuento de pronto pago para patrocinio empresa.</a:t>
            </a:r>
            <a:endParaRPr/>
          </a:p>
          <a:p>
            <a:pPr indent="-171450" lvl="0" marL="184150" rtl="0" algn="l">
              <a:lnSpc>
                <a:spcPct val="100000"/>
              </a:lnSpc>
              <a:spcBef>
                <a:spcPts val="100"/>
              </a:spcBef>
              <a:spcAft>
                <a:spcPts val="0"/>
              </a:spcAft>
              <a:buSzPts val="1100"/>
              <a:buFont typeface="Arial"/>
              <a:buChar char="•"/>
            </a:pPr>
            <a:r>
              <a:rPr lang="es-CO" sz="1100">
                <a:latin typeface="Arial"/>
                <a:ea typeface="Arial"/>
                <a:cs typeface="Arial"/>
                <a:sym typeface="Arial"/>
              </a:rPr>
              <a:t>Tipo de documento patrocinador: tipo de documento de la empresa patrocinadora.</a:t>
            </a:r>
            <a:endParaRPr sz="1100">
              <a:latin typeface="Arial"/>
              <a:ea typeface="Arial"/>
              <a:cs typeface="Arial"/>
              <a:sym typeface="Arial"/>
            </a:endParaRPr>
          </a:p>
          <a:p>
            <a:pPr indent="-171450" lvl="0" marL="184150" rtl="0" algn="l">
              <a:lnSpc>
                <a:spcPct val="100000"/>
              </a:lnSpc>
              <a:spcBef>
                <a:spcPts val="100"/>
              </a:spcBef>
              <a:spcAft>
                <a:spcPts val="0"/>
              </a:spcAft>
              <a:buSzPts val="1100"/>
              <a:buFont typeface="Arial"/>
              <a:buChar char="•"/>
            </a:pPr>
            <a:r>
              <a:rPr lang="es-CO" sz="1100">
                <a:latin typeface="Arial"/>
                <a:ea typeface="Arial"/>
                <a:cs typeface="Arial"/>
                <a:sym typeface="Arial"/>
              </a:rPr>
              <a:t>Número de documento patrocinador: debe digitar el número de NIT con su digito de verificación, sin caracteres especiales y sin espacios.</a:t>
            </a:r>
            <a:endParaRPr sz="1100">
              <a:latin typeface="Arial"/>
              <a:ea typeface="Arial"/>
              <a:cs typeface="Arial"/>
              <a:sym typeface="Arial"/>
            </a:endParaRPr>
          </a:p>
        </p:txBody>
      </p:sp>
      <p:pic>
        <p:nvPicPr>
          <p:cNvPr id="243" name="Google Shape;243;p14"/>
          <p:cNvPicPr preferRelativeResize="0"/>
          <p:nvPr/>
        </p:nvPicPr>
        <p:blipFill rotWithShape="1">
          <a:blip r:embed="rId4">
            <a:alphaModFix/>
          </a:blip>
          <a:srcRect b="0" l="0" r="0" t="0"/>
          <a:stretch/>
        </p:blipFill>
        <p:spPr>
          <a:xfrm>
            <a:off x="4542790" y="2970022"/>
            <a:ext cx="239775" cy="245871"/>
          </a:xfrm>
          <a:prstGeom prst="rect">
            <a:avLst/>
          </a:prstGeom>
          <a:noFill/>
          <a:ln>
            <a:noFill/>
          </a:ln>
        </p:spPr>
      </p:pic>
      <p:sp>
        <p:nvSpPr>
          <p:cNvPr id="244" name="Google Shape;244;p14"/>
          <p:cNvSpPr txBox="1"/>
          <p:nvPr/>
        </p:nvSpPr>
        <p:spPr>
          <a:xfrm>
            <a:off x="3826764" y="3002279"/>
            <a:ext cx="1423670" cy="207645"/>
          </a:xfrm>
          <a:prstGeom prst="rect">
            <a:avLst/>
          </a:prstGeom>
          <a:noFill/>
          <a:ln cap="flat" cmpd="sng" w="12700">
            <a:solidFill>
              <a:srgbClr val="C00000"/>
            </a:solidFill>
            <a:prstDash val="solid"/>
            <a:round/>
            <a:headEnd len="sm" w="sm" type="none"/>
            <a:tailEnd len="sm" w="sm" type="none"/>
          </a:ln>
        </p:spPr>
        <p:txBody>
          <a:bodyPr anchorCtr="0" anchor="t" bIns="0" lIns="0" spcFirstLastPara="1" rIns="0" wrap="square" tIns="0">
            <a:spAutoFit/>
          </a:bodyPr>
          <a:lstStyle/>
          <a:p>
            <a:pPr indent="0" lvl="0" marL="249554" rtl="0" algn="ctr">
              <a:lnSpc>
                <a:spcPct val="105357"/>
              </a:lnSpc>
              <a:spcBef>
                <a:spcPts val="0"/>
              </a:spcBef>
              <a:spcAft>
                <a:spcPts val="0"/>
              </a:spcAft>
              <a:buNone/>
            </a:pPr>
            <a:r>
              <a:rPr lang="es-CO" sz="1400">
                <a:solidFill>
                  <a:srgbClr val="FFFFFF"/>
                </a:solidFill>
                <a:latin typeface="Calibri"/>
                <a:ea typeface="Calibri"/>
                <a:cs typeface="Calibri"/>
                <a:sym typeface="Calibri"/>
              </a:rPr>
              <a:t>1</a:t>
            </a:r>
            <a:endParaRPr sz="1400">
              <a:latin typeface="Calibri"/>
              <a:ea typeface="Calibri"/>
              <a:cs typeface="Calibri"/>
              <a:sym typeface="Calibri"/>
            </a:endParaRPr>
          </a:p>
        </p:txBody>
      </p:sp>
      <p:sp>
        <p:nvSpPr>
          <p:cNvPr id="245" name="Google Shape;245;p14"/>
          <p:cNvSpPr txBox="1"/>
          <p:nvPr/>
        </p:nvSpPr>
        <p:spPr>
          <a:xfrm>
            <a:off x="3833114" y="3222472"/>
            <a:ext cx="1414780" cy="583565"/>
          </a:xfrm>
          <a:prstGeom prst="rect">
            <a:avLst/>
          </a:prstGeom>
          <a:noFill/>
          <a:ln>
            <a:noFill/>
          </a:ln>
        </p:spPr>
        <p:txBody>
          <a:bodyPr anchorCtr="0" anchor="t" bIns="0" lIns="0" spcFirstLastPara="1" rIns="0" wrap="square" tIns="78100">
            <a:spAutoFit/>
          </a:bodyPr>
          <a:lstStyle/>
          <a:p>
            <a:pPr indent="0" lvl="0" marL="245745" rtl="0" algn="ctr">
              <a:lnSpc>
                <a:spcPct val="100000"/>
              </a:lnSpc>
              <a:spcBef>
                <a:spcPts val="0"/>
              </a:spcBef>
              <a:spcAft>
                <a:spcPts val="0"/>
              </a:spcAft>
              <a:buNone/>
            </a:pPr>
            <a:r>
              <a:rPr lang="es-CO" sz="1400">
                <a:solidFill>
                  <a:srgbClr val="FFFFFF"/>
                </a:solidFill>
                <a:latin typeface="Calibri"/>
                <a:ea typeface="Calibri"/>
                <a:cs typeface="Calibri"/>
                <a:sym typeface="Calibri"/>
              </a:rPr>
              <a:t>2</a:t>
            </a:r>
            <a:endParaRPr sz="1400">
              <a:latin typeface="Calibri"/>
              <a:ea typeface="Calibri"/>
              <a:cs typeface="Calibri"/>
              <a:sym typeface="Calibri"/>
            </a:endParaRPr>
          </a:p>
          <a:p>
            <a:pPr indent="0" lvl="0" marL="245745" rtl="0" algn="ctr">
              <a:lnSpc>
                <a:spcPct val="100000"/>
              </a:lnSpc>
              <a:spcBef>
                <a:spcPts val="515"/>
              </a:spcBef>
              <a:spcAft>
                <a:spcPts val="0"/>
              </a:spcAft>
              <a:buNone/>
            </a:pPr>
            <a:r>
              <a:rPr lang="es-CO" sz="1400">
                <a:solidFill>
                  <a:srgbClr val="FFFFFF"/>
                </a:solidFill>
                <a:latin typeface="Calibri"/>
                <a:ea typeface="Calibri"/>
                <a:cs typeface="Calibri"/>
                <a:sym typeface="Calibri"/>
              </a:rPr>
              <a:t>3</a:t>
            </a:r>
            <a:endParaRPr sz="1400">
              <a:latin typeface="Calibri"/>
              <a:ea typeface="Calibri"/>
              <a:cs typeface="Calibri"/>
              <a:sym typeface="Calibri"/>
            </a:endParaRPr>
          </a:p>
        </p:txBody>
      </p:sp>
      <p:sp>
        <p:nvSpPr>
          <p:cNvPr id="246" name="Google Shape;246;p14"/>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47" name="Google Shape;247;p14"/>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48" name="Google Shape;248;p14"/>
          <p:cNvSpPr txBox="1"/>
          <p:nvPr>
            <p:ph type="title"/>
          </p:nvPr>
        </p:nvSpPr>
        <p:spPr>
          <a:xfrm>
            <a:off x="637031" y="0"/>
            <a:ext cx="8886825" cy="795655"/>
          </a:xfrm>
          <a:prstGeom prst="rect">
            <a:avLst/>
          </a:prstGeom>
          <a:solidFill>
            <a:srgbClr val="005530"/>
          </a:solidFill>
          <a:ln>
            <a:noFill/>
          </a:ln>
        </p:spPr>
        <p:txBody>
          <a:bodyPr anchorCtr="0" anchor="t" bIns="0" lIns="0" spcFirstLastPara="1" rIns="0" wrap="square" tIns="158750">
            <a:spAutoFit/>
          </a:bodyPr>
          <a:lstStyle/>
          <a:p>
            <a:pPr indent="0" lvl="0" marL="0" marR="453390" rtl="0" algn="ctr">
              <a:lnSpc>
                <a:spcPct val="100000"/>
              </a:lnSpc>
              <a:spcBef>
                <a:spcPts val="0"/>
              </a:spcBef>
              <a:spcAft>
                <a:spcPts val="0"/>
              </a:spcAft>
              <a:buNone/>
            </a:pPr>
            <a:r>
              <a:rPr lang="es-CO" sz="3200">
                <a:solidFill>
                  <a:srgbClr val="FFFFFF"/>
                </a:solidFill>
              </a:rPr>
              <a:t>Pagos a través de empresas</a:t>
            </a:r>
            <a:endParaRPr sz="3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2" name="Shape 252"/>
        <p:cNvGrpSpPr/>
        <p:nvPr/>
      </p:nvGrpSpPr>
      <p:grpSpPr>
        <a:xfrm>
          <a:off x="0" y="0"/>
          <a:ext cx="0" cy="0"/>
          <a:chOff x="0" y="0"/>
          <a:chExt cx="0" cy="0"/>
        </a:xfrm>
      </p:grpSpPr>
      <p:sp>
        <p:nvSpPr>
          <p:cNvPr id="253" name="Google Shape;253;p15"/>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54" name="Google Shape;254;p15"/>
          <p:cNvPicPr preferRelativeResize="0"/>
          <p:nvPr/>
        </p:nvPicPr>
        <p:blipFill rotWithShape="1">
          <a:blip r:embed="rId3">
            <a:alphaModFix/>
          </a:blip>
          <a:srcRect b="0" l="0" r="0" t="0"/>
          <a:stretch/>
        </p:blipFill>
        <p:spPr>
          <a:xfrm>
            <a:off x="2272283" y="874775"/>
            <a:ext cx="5614416" cy="3310128"/>
          </a:xfrm>
          <a:prstGeom prst="rect">
            <a:avLst/>
          </a:prstGeom>
          <a:noFill/>
          <a:ln>
            <a:noFill/>
          </a:ln>
        </p:spPr>
      </p:pic>
      <p:grpSp>
        <p:nvGrpSpPr>
          <p:cNvPr id="255" name="Google Shape;255;p15"/>
          <p:cNvGrpSpPr/>
          <p:nvPr/>
        </p:nvGrpSpPr>
        <p:grpSpPr>
          <a:xfrm>
            <a:off x="3819144" y="2650235"/>
            <a:ext cx="3747770" cy="1324610"/>
            <a:chOff x="3819144" y="2650235"/>
            <a:chExt cx="3747770" cy="1324610"/>
          </a:xfrm>
        </p:grpSpPr>
        <p:sp>
          <p:nvSpPr>
            <p:cNvPr id="256" name="Google Shape;256;p15"/>
            <p:cNvSpPr/>
            <p:nvPr/>
          </p:nvSpPr>
          <p:spPr>
            <a:xfrm>
              <a:off x="3819144" y="2695955"/>
              <a:ext cx="3747770" cy="1278890"/>
            </a:xfrm>
            <a:custGeom>
              <a:rect b="b" l="l" r="r" t="t"/>
              <a:pathLst>
                <a:path extrusionOk="0" h="1278889" w="3747770">
                  <a:moveTo>
                    <a:pt x="0" y="207263"/>
                  </a:moveTo>
                  <a:lnTo>
                    <a:pt x="2057400" y="207263"/>
                  </a:lnTo>
                  <a:lnTo>
                    <a:pt x="2057400" y="0"/>
                  </a:lnTo>
                  <a:lnTo>
                    <a:pt x="0" y="0"/>
                  </a:lnTo>
                  <a:lnTo>
                    <a:pt x="0" y="207263"/>
                  </a:lnTo>
                  <a:close/>
                </a:path>
                <a:path extrusionOk="0" h="1278889" w="3747770">
                  <a:moveTo>
                    <a:pt x="0" y="440436"/>
                  </a:moveTo>
                  <a:lnTo>
                    <a:pt x="2057400" y="440436"/>
                  </a:lnTo>
                  <a:lnTo>
                    <a:pt x="2057400" y="233172"/>
                  </a:lnTo>
                  <a:lnTo>
                    <a:pt x="0" y="233172"/>
                  </a:lnTo>
                  <a:lnTo>
                    <a:pt x="0" y="440436"/>
                  </a:lnTo>
                  <a:close/>
                </a:path>
                <a:path extrusionOk="0" h="1278889" w="3747770">
                  <a:moveTo>
                    <a:pt x="0" y="647700"/>
                  </a:moveTo>
                  <a:lnTo>
                    <a:pt x="3747515" y="647700"/>
                  </a:lnTo>
                  <a:lnTo>
                    <a:pt x="3747515" y="440436"/>
                  </a:lnTo>
                  <a:lnTo>
                    <a:pt x="0" y="440436"/>
                  </a:lnTo>
                  <a:lnTo>
                    <a:pt x="0" y="647700"/>
                  </a:lnTo>
                  <a:close/>
                </a:path>
                <a:path extrusionOk="0" h="1278889" w="3747770">
                  <a:moveTo>
                    <a:pt x="0" y="1069848"/>
                  </a:moveTo>
                  <a:lnTo>
                    <a:pt x="3747515" y="1069848"/>
                  </a:lnTo>
                  <a:lnTo>
                    <a:pt x="3747515" y="862584"/>
                  </a:lnTo>
                  <a:lnTo>
                    <a:pt x="0" y="862584"/>
                  </a:lnTo>
                  <a:lnTo>
                    <a:pt x="0" y="1069848"/>
                  </a:lnTo>
                  <a:close/>
                </a:path>
                <a:path extrusionOk="0" h="1278889" w="3747770">
                  <a:moveTo>
                    <a:pt x="0" y="845819"/>
                  </a:moveTo>
                  <a:lnTo>
                    <a:pt x="3747515" y="845819"/>
                  </a:lnTo>
                  <a:lnTo>
                    <a:pt x="3747515" y="638556"/>
                  </a:lnTo>
                  <a:lnTo>
                    <a:pt x="0" y="638556"/>
                  </a:lnTo>
                  <a:lnTo>
                    <a:pt x="0" y="845819"/>
                  </a:lnTo>
                  <a:close/>
                </a:path>
                <a:path extrusionOk="0" h="1278889" w="3747770">
                  <a:moveTo>
                    <a:pt x="0" y="1278636"/>
                  </a:moveTo>
                  <a:lnTo>
                    <a:pt x="3747515" y="1278636"/>
                  </a:lnTo>
                  <a:lnTo>
                    <a:pt x="3747515" y="1071372"/>
                  </a:lnTo>
                  <a:lnTo>
                    <a:pt x="0" y="1071372"/>
                  </a:lnTo>
                  <a:lnTo>
                    <a:pt x="0" y="1278636"/>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57" name="Google Shape;257;p15"/>
            <p:cNvSpPr/>
            <p:nvPr/>
          </p:nvSpPr>
          <p:spPr>
            <a:xfrm>
              <a:off x="5762244" y="2650235"/>
              <a:ext cx="227329" cy="234950"/>
            </a:xfrm>
            <a:custGeom>
              <a:rect b="b" l="l" r="r" t="t"/>
              <a:pathLst>
                <a:path extrusionOk="0" h="234950" w="227329">
                  <a:moveTo>
                    <a:pt x="113537" y="0"/>
                  </a:moveTo>
                  <a:lnTo>
                    <a:pt x="69330" y="9227"/>
                  </a:lnTo>
                  <a:lnTo>
                    <a:pt x="33242" y="34385"/>
                  </a:lnTo>
                  <a:lnTo>
                    <a:pt x="8917" y="71687"/>
                  </a:lnTo>
                  <a:lnTo>
                    <a:pt x="0" y="117347"/>
                  </a:lnTo>
                  <a:lnTo>
                    <a:pt x="8917" y="163008"/>
                  </a:lnTo>
                  <a:lnTo>
                    <a:pt x="33242" y="200310"/>
                  </a:lnTo>
                  <a:lnTo>
                    <a:pt x="69330" y="225468"/>
                  </a:lnTo>
                  <a:lnTo>
                    <a:pt x="113537" y="234695"/>
                  </a:lnTo>
                  <a:lnTo>
                    <a:pt x="157745" y="225468"/>
                  </a:lnTo>
                  <a:lnTo>
                    <a:pt x="193833" y="200310"/>
                  </a:lnTo>
                  <a:lnTo>
                    <a:pt x="218158" y="163008"/>
                  </a:lnTo>
                  <a:lnTo>
                    <a:pt x="227075" y="117347"/>
                  </a:lnTo>
                  <a:lnTo>
                    <a:pt x="218158" y="71687"/>
                  </a:lnTo>
                  <a:lnTo>
                    <a:pt x="193833" y="34385"/>
                  </a:lnTo>
                  <a:lnTo>
                    <a:pt x="157745" y="9227"/>
                  </a:lnTo>
                  <a:lnTo>
                    <a:pt x="113537"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58" name="Google Shape;258;p15"/>
            <p:cNvSpPr/>
            <p:nvPr/>
          </p:nvSpPr>
          <p:spPr>
            <a:xfrm>
              <a:off x="5762244" y="2650235"/>
              <a:ext cx="227329" cy="234950"/>
            </a:xfrm>
            <a:custGeom>
              <a:rect b="b" l="l" r="r" t="t"/>
              <a:pathLst>
                <a:path extrusionOk="0" h="234950" w="227329">
                  <a:moveTo>
                    <a:pt x="0" y="117347"/>
                  </a:moveTo>
                  <a:lnTo>
                    <a:pt x="8917" y="71687"/>
                  </a:lnTo>
                  <a:lnTo>
                    <a:pt x="33242" y="34385"/>
                  </a:lnTo>
                  <a:lnTo>
                    <a:pt x="69330" y="9227"/>
                  </a:lnTo>
                  <a:lnTo>
                    <a:pt x="113537" y="0"/>
                  </a:lnTo>
                  <a:lnTo>
                    <a:pt x="157745" y="9227"/>
                  </a:lnTo>
                  <a:lnTo>
                    <a:pt x="193833" y="34385"/>
                  </a:lnTo>
                  <a:lnTo>
                    <a:pt x="218158" y="71687"/>
                  </a:lnTo>
                  <a:lnTo>
                    <a:pt x="227075" y="117347"/>
                  </a:lnTo>
                  <a:lnTo>
                    <a:pt x="218158" y="163008"/>
                  </a:lnTo>
                  <a:lnTo>
                    <a:pt x="193833" y="200310"/>
                  </a:lnTo>
                  <a:lnTo>
                    <a:pt x="157745" y="225468"/>
                  </a:lnTo>
                  <a:lnTo>
                    <a:pt x="113537" y="234695"/>
                  </a:lnTo>
                  <a:lnTo>
                    <a:pt x="69330" y="225468"/>
                  </a:lnTo>
                  <a:lnTo>
                    <a:pt x="33242" y="200310"/>
                  </a:lnTo>
                  <a:lnTo>
                    <a:pt x="8917" y="163008"/>
                  </a:lnTo>
                  <a:lnTo>
                    <a:pt x="0" y="117347"/>
                  </a:lnTo>
                  <a:close/>
                </a:path>
              </a:pathLst>
            </a:custGeom>
            <a:noFill/>
            <a:ln cap="flat" cmpd="sng" w="12675">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59" name="Google Shape;259;p15"/>
            <p:cNvSpPr/>
            <p:nvPr/>
          </p:nvSpPr>
          <p:spPr>
            <a:xfrm>
              <a:off x="5807964" y="2913887"/>
              <a:ext cx="228600" cy="233679"/>
            </a:xfrm>
            <a:custGeom>
              <a:rect b="b" l="l" r="r" t="t"/>
              <a:pathLst>
                <a:path extrusionOk="0" h="233680" w="228600">
                  <a:moveTo>
                    <a:pt x="114300" y="0"/>
                  </a:moveTo>
                  <a:lnTo>
                    <a:pt x="69812" y="9161"/>
                  </a:lnTo>
                  <a:lnTo>
                    <a:pt x="33480" y="34147"/>
                  </a:lnTo>
                  <a:lnTo>
                    <a:pt x="8983" y="71205"/>
                  </a:lnTo>
                  <a:lnTo>
                    <a:pt x="0" y="116586"/>
                  </a:lnTo>
                  <a:lnTo>
                    <a:pt x="8983" y="161966"/>
                  </a:lnTo>
                  <a:lnTo>
                    <a:pt x="33480" y="199024"/>
                  </a:lnTo>
                  <a:lnTo>
                    <a:pt x="69812" y="224010"/>
                  </a:lnTo>
                  <a:lnTo>
                    <a:pt x="114300" y="233172"/>
                  </a:lnTo>
                  <a:lnTo>
                    <a:pt x="158787" y="224010"/>
                  </a:lnTo>
                  <a:lnTo>
                    <a:pt x="195119" y="199024"/>
                  </a:lnTo>
                  <a:lnTo>
                    <a:pt x="219616" y="161966"/>
                  </a:lnTo>
                  <a:lnTo>
                    <a:pt x="228600" y="116586"/>
                  </a:lnTo>
                  <a:lnTo>
                    <a:pt x="219616" y="71205"/>
                  </a:lnTo>
                  <a:lnTo>
                    <a:pt x="195119" y="34147"/>
                  </a:lnTo>
                  <a:lnTo>
                    <a:pt x="158787" y="9161"/>
                  </a:lnTo>
                  <a:lnTo>
                    <a:pt x="114300"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60" name="Google Shape;260;p15"/>
            <p:cNvSpPr/>
            <p:nvPr/>
          </p:nvSpPr>
          <p:spPr>
            <a:xfrm>
              <a:off x="5807964" y="2913887"/>
              <a:ext cx="228600" cy="233679"/>
            </a:xfrm>
            <a:custGeom>
              <a:rect b="b" l="l" r="r" t="t"/>
              <a:pathLst>
                <a:path extrusionOk="0" h="233680" w="228600">
                  <a:moveTo>
                    <a:pt x="0" y="116586"/>
                  </a:moveTo>
                  <a:lnTo>
                    <a:pt x="8983" y="71205"/>
                  </a:lnTo>
                  <a:lnTo>
                    <a:pt x="33480" y="34147"/>
                  </a:lnTo>
                  <a:lnTo>
                    <a:pt x="69812" y="9161"/>
                  </a:lnTo>
                  <a:lnTo>
                    <a:pt x="114300" y="0"/>
                  </a:lnTo>
                  <a:lnTo>
                    <a:pt x="158787" y="9161"/>
                  </a:lnTo>
                  <a:lnTo>
                    <a:pt x="195119" y="34147"/>
                  </a:lnTo>
                  <a:lnTo>
                    <a:pt x="219616" y="71205"/>
                  </a:lnTo>
                  <a:lnTo>
                    <a:pt x="228600" y="116586"/>
                  </a:lnTo>
                  <a:lnTo>
                    <a:pt x="219616" y="161966"/>
                  </a:lnTo>
                  <a:lnTo>
                    <a:pt x="195119" y="199024"/>
                  </a:lnTo>
                  <a:lnTo>
                    <a:pt x="158787" y="224010"/>
                  </a:lnTo>
                  <a:lnTo>
                    <a:pt x="114300" y="233172"/>
                  </a:lnTo>
                  <a:lnTo>
                    <a:pt x="69812" y="224010"/>
                  </a:lnTo>
                  <a:lnTo>
                    <a:pt x="33480" y="199024"/>
                  </a:lnTo>
                  <a:lnTo>
                    <a:pt x="8983" y="161966"/>
                  </a:lnTo>
                  <a:lnTo>
                    <a:pt x="0" y="116586"/>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261" name="Google Shape;261;p15"/>
          <p:cNvSpPr txBox="1"/>
          <p:nvPr/>
        </p:nvSpPr>
        <p:spPr>
          <a:xfrm>
            <a:off x="715772" y="4290441"/>
            <a:ext cx="9065260" cy="1032510"/>
          </a:xfrm>
          <a:prstGeom prst="rect">
            <a:avLst/>
          </a:prstGeom>
          <a:noFill/>
          <a:ln>
            <a:noFill/>
          </a:ln>
        </p:spPr>
        <p:txBody>
          <a:bodyPr anchorCtr="0" anchor="t" bIns="0" lIns="0" spcFirstLastPara="1" rIns="0" wrap="square" tIns="12700">
            <a:spAutoFit/>
          </a:bodyPr>
          <a:lstStyle/>
          <a:p>
            <a:pPr indent="-153035" lvl="0" marL="16573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Razón social: relacione la razón social tal como aparece en el RUT.</a:t>
            </a:r>
            <a:endParaRPr sz="1100">
              <a:latin typeface="Arial"/>
              <a:ea typeface="Arial"/>
              <a:cs typeface="Arial"/>
              <a:sym typeface="Arial"/>
            </a:endParaRPr>
          </a:p>
          <a:p>
            <a:pPr indent="-153035" lvl="0" marL="165735" rtl="0" algn="l">
              <a:lnSpc>
                <a:spcPct val="100000"/>
              </a:lnSpc>
              <a:spcBef>
                <a:spcPts val="5"/>
              </a:spcBef>
              <a:spcAft>
                <a:spcPts val="0"/>
              </a:spcAft>
              <a:buSzPts val="1100"/>
              <a:buFont typeface="Arial"/>
              <a:buAutoNum type="arabicPeriod"/>
            </a:pPr>
            <a:r>
              <a:rPr lang="es-CO" sz="1100">
                <a:latin typeface="Arial"/>
                <a:ea typeface="Arial"/>
                <a:cs typeface="Arial"/>
                <a:sym typeface="Arial"/>
              </a:rPr>
              <a:t>NIT o documento de identificación tributaria: indicar el NIT de la entidad con el número de verificación, sin caracteres especiales y sin espacios.</a:t>
            </a:r>
            <a:endParaRPr sz="1100">
              <a:latin typeface="Arial"/>
              <a:ea typeface="Arial"/>
              <a:cs typeface="Arial"/>
              <a:sym typeface="Arial"/>
            </a:endParaRPr>
          </a:p>
          <a:p>
            <a:pPr indent="-153035" lvl="0" marL="16573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Dirección: relacione todos los datos del domicilio oficial donde se ubica su empresa patrocinadora.</a:t>
            </a:r>
            <a:endParaRPr sz="1100">
              <a:latin typeface="Arial"/>
              <a:ea typeface="Arial"/>
              <a:cs typeface="Arial"/>
              <a:sym typeface="Arial"/>
            </a:endParaRPr>
          </a:p>
          <a:p>
            <a:pPr indent="-153035" lvl="0" marL="16573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País – Departamento - Ciudad: relacione el país, departamento y ciudad de la empresa patrocinadora.</a:t>
            </a:r>
            <a:endParaRPr sz="1100">
              <a:latin typeface="Arial"/>
              <a:ea typeface="Arial"/>
              <a:cs typeface="Arial"/>
              <a:sym typeface="Arial"/>
            </a:endParaRPr>
          </a:p>
          <a:p>
            <a:pPr indent="-152400" lvl="0" marL="165100"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Email: indique el correo electrónico institucional del contacto de su empresa patrocinadora.</a:t>
            </a:r>
            <a:endParaRPr sz="1100">
              <a:latin typeface="Arial"/>
              <a:ea typeface="Arial"/>
              <a:cs typeface="Arial"/>
              <a:sym typeface="Arial"/>
            </a:endParaRPr>
          </a:p>
          <a:p>
            <a:pPr indent="-153035" lvl="0" marL="16573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Teléfono – Extensión - Celular: indique los números telefónicos institucionales de contacto con su empresa patrocinadora.</a:t>
            </a:r>
            <a:endParaRPr sz="1100">
              <a:latin typeface="Arial"/>
              <a:ea typeface="Arial"/>
              <a:cs typeface="Arial"/>
              <a:sym typeface="Arial"/>
            </a:endParaRPr>
          </a:p>
        </p:txBody>
      </p:sp>
      <p:sp>
        <p:nvSpPr>
          <p:cNvPr id="262" name="Google Shape;262;p15"/>
          <p:cNvSpPr txBox="1"/>
          <p:nvPr>
            <p:ph type="title"/>
          </p:nvPr>
        </p:nvSpPr>
        <p:spPr>
          <a:xfrm>
            <a:off x="637031" y="0"/>
            <a:ext cx="8886825" cy="795655"/>
          </a:xfrm>
          <a:prstGeom prst="rect">
            <a:avLst/>
          </a:prstGeom>
          <a:solidFill>
            <a:srgbClr val="005530"/>
          </a:solidFill>
          <a:ln>
            <a:noFill/>
          </a:ln>
        </p:spPr>
        <p:txBody>
          <a:bodyPr anchorCtr="0" anchor="t" bIns="0" lIns="0" spcFirstLastPara="1" rIns="0" wrap="square" tIns="158750">
            <a:spAutoFit/>
          </a:bodyPr>
          <a:lstStyle/>
          <a:p>
            <a:pPr indent="0" lvl="0" marL="0" marR="450850" rtl="0" algn="ctr">
              <a:lnSpc>
                <a:spcPct val="100000"/>
              </a:lnSpc>
              <a:spcBef>
                <a:spcPts val="0"/>
              </a:spcBef>
              <a:spcAft>
                <a:spcPts val="0"/>
              </a:spcAft>
              <a:buNone/>
            </a:pPr>
            <a:r>
              <a:rPr lang="es-CO" sz="3200">
                <a:solidFill>
                  <a:srgbClr val="FFFFFF"/>
                </a:solidFill>
              </a:rPr>
              <a:t>Información de la Empresa</a:t>
            </a:r>
            <a:endParaRPr sz="3200"/>
          </a:p>
        </p:txBody>
      </p:sp>
      <p:sp>
        <p:nvSpPr>
          <p:cNvPr id="263" name="Google Shape;263;p15"/>
          <p:cNvSpPr txBox="1"/>
          <p:nvPr/>
        </p:nvSpPr>
        <p:spPr>
          <a:xfrm>
            <a:off x="5819013" y="2587271"/>
            <a:ext cx="162560" cy="551815"/>
          </a:xfrm>
          <a:prstGeom prst="rect">
            <a:avLst/>
          </a:prstGeom>
          <a:noFill/>
          <a:ln>
            <a:noFill/>
          </a:ln>
        </p:spPr>
        <p:txBody>
          <a:bodyPr anchorCtr="0" anchor="t" bIns="0" lIns="0" spcFirstLastPara="1" rIns="0" wrap="square" tIns="62225">
            <a:spAutoFit/>
          </a:bodyPr>
          <a:lstStyle/>
          <a:p>
            <a:pPr indent="0" lvl="0" marL="12700" rtl="0" algn="l">
              <a:lnSpc>
                <a:spcPct val="100000"/>
              </a:lnSpc>
              <a:spcBef>
                <a:spcPts val="0"/>
              </a:spcBef>
              <a:spcAft>
                <a:spcPts val="0"/>
              </a:spcAft>
              <a:buNone/>
            </a:pPr>
            <a:r>
              <a:rPr lang="es-CO" sz="1400">
                <a:solidFill>
                  <a:srgbClr val="FFFFFF"/>
                </a:solidFill>
                <a:latin typeface="Calibri"/>
                <a:ea typeface="Calibri"/>
                <a:cs typeface="Calibri"/>
                <a:sym typeface="Calibri"/>
              </a:rPr>
              <a:t>1</a:t>
            </a:r>
            <a:endParaRPr sz="1400">
              <a:latin typeface="Calibri"/>
              <a:ea typeface="Calibri"/>
              <a:cs typeface="Calibri"/>
              <a:sym typeface="Calibri"/>
            </a:endParaRPr>
          </a:p>
          <a:p>
            <a:pPr indent="0" lvl="0" marL="58419" rtl="0" algn="l">
              <a:lnSpc>
                <a:spcPct val="100000"/>
              </a:lnSpc>
              <a:spcBef>
                <a:spcPts val="390"/>
              </a:spcBef>
              <a:spcAft>
                <a:spcPts val="0"/>
              </a:spcAft>
              <a:buNone/>
            </a:pPr>
            <a:r>
              <a:rPr lang="es-CO" sz="1400">
                <a:solidFill>
                  <a:srgbClr val="FFFFFF"/>
                </a:solidFill>
                <a:latin typeface="Calibri"/>
                <a:ea typeface="Calibri"/>
                <a:cs typeface="Calibri"/>
                <a:sym typeface="Calibri"/>
              </a:rPr>
              <a:t>2</a:t>
            </a:r>
            <a:endParaRPr sz="1400">
              <a:latin typeface="Calibri"/>
              <a:ea typeface="Calibri"/>
              <a:cs typeface="Calibri"/>
              <a:sym typeface="Calibri"/>
            </a:endParaRPr>
          </a:p>
        </p:txBody>
      </p:sp>
      <p:grpSp>
        <p:nvGrpSpPr>
          <p:cNvPr id="264" name="Google Shape;264;p15"/>
          <p:cNvGrpSpPr/>
          <p:nvPr/>
        </p:nvGrpSpPr>
        <p:grpSpPr>
          <a:xfrm>
            <a:off x="7447788" y="3093720"/>
            <a:ext cx="237997" cy="933195"/>
            <a:chOff x="7447788" y="3093720"/>
            <a:chExt cx="237997" cy="933195"/>
          </a:xfrm>
        </p:grpSpPr>
        <p:sp>
          <p:nvSpPr>
            <p:cNvPr id="265" name="Google Shape;265;p15"/>
            <p:cNvSpPr/>
            <p:nvPr/>
          </p:nvSpPr>
          <p:spPr>
            <a:xfrm>
              <a:off x="7452360" y="3093720"/>
              <a:ext cx="228600" cy="233679"/>
            </a:xfrm>
            <a:custGeom>
              <a:rect b="b" l="l" r="r" t="t"/>
              <a:pathLst>
                <a:path extrusionOk="0" h="233679" w="228600">
                  <a:moveTo>
                    <a:pt x="114300" y="0"/>
                  </a:moveTo>
                  <a:lnTo>
                    <a:pt x="69812" y="9161"/>
                  </a:lnTo>
                  <a:lnTo>
                    <a:pt x="33480" y="34147"/>
                  </a:lnTo>
                  <a:lnTo>
                    <a:pt x="8983" y="71205"/>
                  </a:lnTo>
                  <a:lnTo>
                    <a:pt x="0" y="116586"/>
                  </a:lnTo>
                  <a:lnTo>
                    <a:pt x="8983" y="161966"/>
                  </a:lnTo>
                  <a:lnTo>
                    <a:pt x="33480" y="199024"/>
                  </a:lnTo>
                  <a:lnTo>
                    <a:pt x="69812" y="224010"/>
                  </a:lnTo>
                  <a:lnTo>
                    <a:pt x="114300" y="233172"/>
                  </a:lnTo>
                  <a:lnTo>
                    <a:pt x="158787" y="224010"/>
                  </a:lnTo>
                  <a:lnTo>
                    <a:pt x="195119" y="199024"/>
                  </a:lnTo>
                  <a:lnTo>
                    <a:pt x="219616" y="161966"/>
                  </a:lnTo>
                  <a:lnTo>
                    <a:pt x="228600" y="116586"/>
                  </a:lnTo>
                  <a:lnTo>
                    <a:pt x="219616" y="71205"/>
                  </a:lnTo>
                  <a:lnTo>
                    <a:pt x="195119" y="34147"/>
                  </a:lnTo>
                  <a:lnTo>
                    <a:pt x="158787" y="9161"/>
                  </a:lnTo>
                  <a:lnTo>
                    <a:pt x="114300"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66" name="Google Shape;266;p15"/>
            <p:cNvSpPr/>
            <p:nvPr/>
          </p:nvSpPr>
          <p:spPr>
            <a:xfrm>
              <a:off x="7452360" y="3093720"/>
              <a:ext cx="228600" cy="233679"/>
            </a:xfrm>
            <a:custGeom>
              <a:rect b="b" l="l" r="r" t="t"/>
              <a:pathLst>
                <a:path extrusionOk="0" h="233679" w="228600">
                  <a:moveTo>
                    <a:pt x="0" y="116586"/>
                  </a:moveTo>
                  <a:lnTo>
                    <a:pt x="8983" y="71205"/>
                  </a:lnTo>
                  <a:lnTo>
                    <a:pt x="33480" y="34147"/>
                  </a:lnTo>
                  <a:lnTo>
                    <a:pt x="69812" y="9161"/>
                  </a:lnTo>
                  <a:lnTo>
                    <a:pt x="114300" y="0"/>
                  </a:lnTo>
                  <a:lnTo>
                    <a:pt x="158787" y="9161"/>
                  </a:lnTo>
                  <a:lnTo>
                    <a:pt x="195119" y="34147"/>
                  </a:lnTo>
                  <a:lnTo>
                    <a:pt x="219616" y="71205"/>
                  </a:lnTo>
                  <a:lnTo>
                    <a:pt x="228600" y="116586"/>
                  </a:lnTo>
                  <a:lnTo>
                    <a:pt x="219616" y="161966"/>
                  </a:lnTo>
                  <a:lnTo>
                    <a:pt x="195119" y="199024"/>
                  </a:lnTo>
                  <a:lnTo>
                    <a:pt x="158787" y="224010"/>
                  </a:lnTo>
                  <a:lnTo>
                    <a:pt x="114300" y="233172"/>
                  </a:lnTo>
                  <a:lnTo>
                    <a:pt x="69812" y="224010"/>
                  </a:lnTo>
                  <a:lnTo>
                    <a:pt x="33480" y="199024"/>
                  </a:lnTo>
                  <a:lnTo>
                    <a:pt x="8983" y="161966"/>
                  </a:lnTo>
                  <a:lnTo>
                    <a:pt x="0" y="116586"/>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67" name="Google Shape;267;p15"/>
            <p:cNvSpPr/>
            <p:nvPr/>
          </p:nvSpPr>
          <p:spPr>
            <a:xfrm>
              <a:off x="7458456" y="3323844"/>
              <a:ext cx="227329" cy="234950"/>
            </a:xfrm>
            <a:custGeom>
              <a:rect b="b" l="l" r="r" t="t"/>
              <a:pathLst>
                <a:path extrusionOk="0" h="234950" w="227329">
                  <a:moveTo>
                    <a:pt x="113538" y="0"/>
                  </a:moveTo>
                  <a:lnTo>
                    <a:pt x="69330" y="9227"/>
                  </a:lnTo>
                  <a:lnTo>
                    <a:pt x="33242" y="34385"/>
                  </a:lnTo>
                  <a:lnTo>
                    <a:pt x="8917" y="71687"/>
                  </a:lnTo>
                  <a:lnTo>
                    <a:pt x="0" y="117347"/>
                  </a:lnTo>
                  <a:lnTo>
                    <a:pt x="8917" y="163008"/>
                  </a:lnTo>
                  <a:lnTo>
                    <a:pt x="33242" y="200310"/>
                  </a:lnTo>
                  <a:lnTo>
                    <a:pt x="69330" y="225468"/>
                  </a:lnTo>
                  <a:lnTo>
                    <a:pt x="113538" y="234695"/>
                  </a:lnTo>
                  <a:lnTo>
                    <a:pt x="157745" y="225468"/>
                  </a:lnTo>
                  <a:lnTo>
                    <a:pt x="193833" y="200310"/>
                  </a:lnTo>
                  <a:lnTo>
                    <a:pt x="218158" y="163008"/>
                  </a:lnTo>
                  <a:lnTo>
                    <a:pt x="227075" y="117347"/>
                  </a:lnTo>
                  <a:lnTo>
                    <a:pt x="218158" y="71687"/>
                  </a:lnTo>
                  <a:lnTo>
                    <a:pt x="193833" y="34385"/>
                  </a:lnTo>
                  <a:lnTo>
                    <a:pt x="157745" y="9227"/>
                  </a:lnTo>
                  <a:lnTo>
                    <a:pt x="113538"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68" name="Google Shape;268;p15"/>
            <p:cNvSpPr/>
            <p:nvPr/>
          </p:nvSpPr>
          <p:spPr>
            <a:xfrm>
              <a:off x="7458456" y="3323844"/>
              <a:ext cx="227329" cy="234950"/>
            </a:xfrm>
            <a:custGeom>
              <a:rect b="b" l="l" r="r" t="t"/>
              <a:pathLst>
                <a:path extrusionOk="0" h="234950" w="227329">
                  <a:moveTo>
                    <a:pt x="0" y="117347"/>
                  </a:moveTo>
                  <a:lnTo>
                    <a:pt x="8917" y="71687"/>
                  </a:lnTo>
                  <a:lnTo>
                    <a:pt x="33242" y="34385"/>
                  </a:lnTo>
                  <a:lnTo>
                    <a:pt x="69330" y="9227"/>
                  </a:lnTo>
                  <a:lnTo>
                    <a:pt x="113538" y="0"/>
                  </a:lnTo>
                  <a:lnTo>
                    <a:pt x="157745" y="9227"/>
                  </a:lnTo>
                  <a:lnTo>
                    <a:pt x="193833" y="34385"/>
                  </a:lnTo>
                  <a:lnTo>
                    <a:pt x="218158" y="71687"/>
                  </a:lnTo>
                  <a:lnTo>
                    <a:pt x="227075" y="117347"/>
                  </a:lnTo>
                  <a:lnTo>
                    <a:pt x="218158" y="163008"/>
                  </a:lnTo>
                  <a:lnTo>
                    <a:pt x="193833" y="200310"/>
                  </a:lnTo>
                  <a:lnTo>
                    <a:pt x="157745" y="225468"/>
                  </a:lnTo>
                  <a:lnTo>
                    <a:pt x="113538" y="234695"/>
                  </a:lnTo>
                  <a:lnTo>
                    <a:pt x="69330" y="225468"/>
                  </a:lnTo>
                  <a:lnTo>
                    <a:pt x="33242" y="200310"/>
                  </a:lnTo>
                  <a:lnTo>
                    <a:pt x="8917" y="163008"/>
                  </a:lnTo>
                  <a:lnTo>
                    <a:pt x="0" y="117347"/>
                  </a:lnTo>
                  <a:close/>
                </a:path>
              </a:pathLst>
            </a:custGeom>
            <a:noFill/>
            <a:ln cap="flat" cmpd="sng" w="12675">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69" name="Google Shape;269;p15"/>
            <p:cNvSpPr/>
            <p:nvPr/>
          </p:nvSpPr>
          <p:spPr>
            <a:xfrm>
              <a:off x="7452360" y="3560064"/>
              <a:ext cx="228600" cy="233679"/>
            </a:xfrm>
            <a:custGeom>
              <a:rect b="b" l="l" r="r" t="t"/>
              <a:pathLst>
                <a:path extrusionOk="0" h="233679" w="228600">
                  <a:moveTo>
                    <a:pt x="114300" y="0"/>
                  </a:moveTo>
                  <a:lnTo>
                    <a:pt x="69812" y="9161"/>
                  </a:lnTo>
                  <a:lnTo>
                    <a:pt x="33480" y="34147"/>
                  </a:lnTo>
                  <a:lnTo>
                    <a:pt x="8983" y="71205"/>
                  </a:lnTo>
                  <a:lnTo>
                    <a:pt x="0" y="116586"/>
                  </a:lnTo>
                  <a:lnTo>
                    <a:pt x="8983" y="161966"/>
                  </a:lnTo>
                  <a:lnTo>
                    <a:pt x="33480" y="199024"/>
                  </a:lnTo>
                  <a:lnTo>
                    <a:pt x="69812" y="224010"/>
                  </a:lnTo>
                  <a:lnTo>
                    <a:pt x="114300" y="233172"/>
                  </a:lnTo>
                  <a:lnTo>
                    <a:pt x="158787" y="224010"/>
                  </a:lnTo>
                  <a:lnTo>
                    <a:pt x="195119" y="199024"/>
                  </a:lnTo>
                  <a:lnTo>
                    <a:pt x="219616" y="161966"/>
                  </a:lnTo>
                  <a:lnTo>
                    <a:pt x="228600" y="116586"/>
                  </a:lnTo>
                  <a:lnTo>
                    <a:pt x="219616" y="71205"/>
                  </a:lnTo>
                  <a:lnTo>
                    <a:pt x="195119" y="34147"/>
                  </a:lnTo>
                  <a:lnTo>
                    <a:pt x="158787" y="9161"/>
                  </a:lnTo>
                  <a:lnTo>
                    <a:pt x="114300"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70" name="Google Shape;270;p15"/>
            <p:cNvSpPr/>
            <p:nvPr/>
          </p:nvSpPr>
          <p:spPr>
            <a:xfrm>
              <a:off x="7452360" y="3560064"/>
              <a:ext cx="228600" cy="233679"/>
            </a:xfrm>
            <a:custGeom>
              <a:rect b="b" l="l" r="r" t="t"/>
              <a:pathLst>
                <a:path extrusionOk="0" h="233679" w="228600">
                  <a:moveTo>
                    <a:pt x="0" y="116586"/>
                  </a:moveTo>
                  <a:lnTo>
                    <a:pt x="8983" y="71205"/>
                  </a:lnTo>
                  <a:lnTo>
                    <a:pt x="33480" y="34147"/>
                  </a:lnTo>
                  <a:lnTo>
                    <a:pt x="69812" y="9161"/>
                  </a:lnTo>
                  <a:lnTo>
                    <a:pt x="114300" y="0"/>
                  </a:lnTo>
                  <a:lnTo>
                    <a:pt x="158787" y="9161"/>
                  </a:lnTo>
                  <a:lnTo>
                    <a:pt x="195119" y="34147"/>
                  </a:lnTo>
                  <a:lnTo>
                    <a:pt x="219616" y="71205"/>
                  </a:lnTo>
                  <a:lnTo>
                    <a:pt x="228600" y="116586"/>
                  </a:lnTo>
                  <a:lnTo>
                    <a:pt x="219616" y="161966"/>
                  </a:lnTo>
                  <a:lnTo>
                    <a:pt x="195119" y="199024"/>
                  </a:lnTo>
                  <a:lnTo>
                    <a:pt x="158787" y="224010"/>
                  </a:lnTo>
                  <a:lnTo>
                    <a:pt x="114300" y="233172"/>
                  </a:lnTo>
                  <a:lnTo>
                    <a:pt x="69812" y="224010"/>
                  </a:lnTo>
                  <a:lnTo>
                    <a:pt x="33480" y="199024"/>
                  </a:lnTo>
                  <a:lnTo>
                    <a:pt x="8983" y="161966"/>
                  </a:lnTo>
                  <a:lnTo>
                    <a:pt x="0" y="116586"/>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71" name="Google Shape;271;p15"/>
            <p:cNvSpPr/>
            <p:nvPr/>
          </p:nvSpPr>
          <p:spPr>
            <a:xfrm>
              <a:off x="7447788" y="3793236"/>
              <a:ext cx="227329" cy="233679"/>
            </a:xfrm>
            <a:custGeom>
              <a:rect b="b" l="l" r="r" t="t"/>
              <a:pathLst>
                <a:path extrusionOk="0" h="233679" w="227329">
                  <a:moveTo>
                    <a:pt x="113537" y="0"/>
                  </a:moveTo>
                  <a:lnTo>
                    <a:pt x="69330" y="9161"/>
                  </a:lnTo>
                  <a:lnTo>
                    <a:pt x="33242" y="34147"/>
                  </a:lnTo>
                  <a:lnTo>
                    <a:pt x="8917" y="71205"/>
                  </a:lnTo>
                  <a:lnTo>
                    <a:pt x="0" y="116586"/>
                  </a:lnTo>
                  <a:lnTo>
                    <a:pt x="8917" y="161966"/>
                  </a:lnTo>
                  <a:lnTo>
                    <a:pt x="33242" y="199024"/>
                  </a:lnTo>
                  <a:lnTo>
                    <a:pt x="69330" y="224010"/>
                  </a:lnTo>
                  <a:lnTo>
                    <a:pt x="113537" y="233171"/>
                  </a:lnTo>
                  <a:lnTo>
                    <a:pt x="157745" y="224010"/>
                  </a:lnTo>
                  <a:lnTo>
                    <a:pt x="193833" y="199024"/>
                  </a:lnTo>
                  <a:lnTo>
                    <a:pt x="218158" y="161966"/>
                  </a:lnTo>
                  <a:lnTo>
                    <a:pt x="227075" y="116586"/>
                  </a:lnTo>
                  <a:lnTo>
                    <a:pt x="218158" y="71205"/>
                  </a:lnTo>
                  <a:lnTo>
                    <a:pt x="193833" y="34147"/>
                  </a:lnTo>
                  <a:lnTo>
                    <a:pt x="157745" y="9161"/>
                  </a:lnTo>
                  <a:lnTo>
                    <a:pt x="113537"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72" name="Google Shape;272;p15"/>
            <p:cNvSpPr/>
            <p:nvPr/>
          </p:nvSpPr>
          <p:spPr>
            <a:xfrm>
              <a:off x="7447788" y="3793236"/>
              <a:ext cx="227329" cy="233679"/>
            </a:xfrm>
            <a:custGeom>
              <a:rect b="b" l="l" r="r" t="t"/>
              <a:pathLst>
                <a:path extrusionOk="0" h="233679" w="227329">
                  <a:moveTo>
                    <a:pt x="0" y="116586"/>
                  </a:moveTo>
                  <a:lnTo>
                    <a:pt x="8917" y="71205"/>
                  </a:lnTo>
                  <a:lnTo>
                    <a:pt x="33242" y="34147"/>
                  </a:lnTo>
                  <a:lnTo>
                    <a:pt x="69330" y="9161"/>
                  </a:lnTo>
                  <a:lnTo>
                    <a:pt x="113537" y="0"/>
                  </a:lnTo>
                  <a:lnTo>
                    <a:pt x="157745" y="9161"/>
                  </a:lnTo>
                  <a:lnTo>
                    <a:pt x="193833" y="34147"/>
                  </a:lnTo>
                  <a:lnTo>
                    <a:pt x="218158" y="71205"/>
                  </a:lnTo>
                  <a:lnTo>
                    <a:pt x="227075" y="116586"/>
                  </a:lnTo>
                  <a:lnTo>
                    <a:pt x="218158" y="161966"/>
                  </a:lnTo>
                  <a:lnTo>
                    <a:pt x="193833" y="199024"/>
                  </a:lnTo>
                  <a:lnTo>
                    <a:pt x="157745" y="224010"/>
                  </a:lnTo>
                  <a:lnTo>
                    <a:pt x="113537" y="233171"/>
                  </a:lnTo>
                  <a:lnTo>
                    <a:pt x="69330" y="224010"/>
                  </a:lnTo>
                  <a:lnTo>
                    <a:pt x="33242" y="199024"/>
                  </a:lnTo>
                  <a:lnTo>
                    <a:pt x="8917" y="161966"/>
                  </a:lnTo>
                  <a:lnTo>
                    <a:pt x="0" y="116586"/>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273" name="Google Shape;273;p15"/>
          <p:cNvSpPr txBox="1"/>
          <p:nvPr/>
        </p:nvSpPr>
        <p:spPr>
          <a:xfrm>
            <a:off x="7504303" y="3062179"/>
            <a:ext cx="127635" cy="957580"/>
          </a:xfrm>
          <a:prstGeom prst="rect">
            <a:avLst/>
          </a:prstGeom>
          <a:noFill/>
          <a:ln>
            <a:noFill/>
          </a:ln>
        </p:spPr>
        <p:txBody>
          <a:bodyPr anchorCtr="0" anchor="t" bIns="0" lIns="0" spcFirstLastPara="1" rIns="0" wrap="square" tIns="30475">
            <a:spAutoFit/>
          </a:bodyPr>
          <a:lstStyle/>
          <a:p>
            <a:pPr indent="0" lvl="0" marL="18415" rtl="0" algn="l">
              <a:lnSpc>
                <a:spcPct val="100000"/>
              </a:lnSpc>
              <a:spcBef>
                <a:spcPts val="0"/>
              </a:spcBef>
              <a:spcAft>
                <a:spcPts val="0"/>
              </a:spcAft>
              <a:buNone/>
            </a:pPr>
            <a:r>
              <a:rPr lang="es-CO" sz="1400">
                <a:solidFill>
                  <a:srgbClr val="FFFFFF"/>
                </a:solidFill>
                <a:latin typeface="Calibri"/>
                <a:ea typeface="Calibri"/>
                <a:cs typeface="Calibri"/>
                <a:sym typeface="Calibri"/>
              </a:rPr>
              <a:t>3</a:t>
            </a:r>
            <a:endParaRPr sz="1400">
              <a:latin typeface="Calibri"/>
              <a:ea typeface="Calibri"/>
              <a:cs typeface="Calibri"/>
              <a:sym typeface="Calibri"/>
            </a:endParaRPr>
          </a:p>
          <a:p>
            <a:pPr indent="0" lvl="0" marL="23495" rtl="0" algn="l">
              <a:lnSpc>
                <a:spcPct val="100000"/>
              </a:lnSpc>
              <a:spcBef>
                <a:spcPts val="140"/>
              </a:spcBef>
              <a:spcAft>
                <a:spcPts val="0"/>
              </a:spcAft>
              <a:buNone/>
            </a:pPr>
            <a:r>
              <a:rPr lang="es-CO" sz="1400">
                <a:solidFill>
                  <a:srgbClr val="FFFFFF"/>
                </a:solidFill>
                <a:latin typeface="Calibri"/>
                <a:ea typeface="Calibri"/>
                <a:cs typeface="Calibri"/>
                <a:sym typeface="Calibri"/>
              </a:rPr>
              <a:t>4</a:t>
            </a:r>
            <a:endParaRPr sz="1400">
              <a:latin typeface="Calibri"/>
              <a:ea typeface="Calibri"/>
              <a:cs typeface="Calibri"/>
              <a:sym typeface="Calibri"/>
            </a:endParaRPr>
          </a:p>
          <a:p>
            <a:pPr indent="0" lvl="0" marL="18415" rtl="0" algn="l">
              <a:lnSpc>
                <a:spcPct val="100000"/>
              </a:lnSpc>
              <a:spcBef>
                <a:spcPts val="175"/>
              </a:spcBef>
              <a:spcAft>
                <a:spcPts val="0"/>
              </a:spcAft>
              <a:buNone/>
            </a:pPr>
            <a:r>
              <a:rPr lang="es-CO" sz="1400">
                <a:solidFill>
                  <a:srgbClr val="FFFFFF"/>
                </a:solidFill>
                <a:latin typeface="Calibri"/>
                <a:ea typeface="Calibri"/>
                <a:cs typeface="Calibri"/>
                <a:sym typeface="Calibri"/>
              </a:rPr>
              <a:t>5</a:t>
            </a:r>
            <a:endParaRPr sz="1400">
              <a:latin typeface="Calibri"/>
              <a:ea typeface="Calibri"/>
              <a:cs typeface="Calibri"/>
              <a:sym typeface="Calibri"/>
            </a:endParaRPr>
          </a:p>
          <a:p>
            <a:pPr indent="0" lvl="0" marL="12700" rtl="0" algn="l">
              <a:lnSpc>
                <a:spcPct val="100000"/>
              </a:lnSpc>
              <a:spcBef>
                <a:spcPts val="160"/>
              </a:spcBef>
              <a:spcAft>
                <a:spcPts val="0"/>
              </a:spcAft>
              <a:buNone/>
            </a:pPr>
            <a:r>
              <a:rPr lang="es-CO" sz="1400">
                <a:solidFill>
                  <a:srgbClr val="FFFFFF"/>
                </a:solidFill>
                <a:latin typeface="Calibri"/>
                <a:ea typeface="Calibri"/>
                <a:cs typeface="Calibri"/>
                <a:sym typeface="Calibri"/>
              </a:rPr>
              <a:t>6</a:t>
            </a:r>
            <a:endParaRPr sz="1400">
              <a:latin typeface="Calibri"/>
              <a:ea typeface="Calibri"/>
              <a:cs typeface="Calibri"/>
              <a:sym typeface="Calibri"/>
            </a:endParaRPr>
          </a:p>
        </p:txBody>
      </p:sp>
      <p:sp>
        <p:nvSpPr>
          <p:cNvPr id="274" name="Google Shape;274;p15"/>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75" name="Google Shape;275;p15"/>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79" name="Shape 279"/>
        <p:cNvGrpSpPr/>
        <p:nvPr/>
      </p:nvGrpSpPr>
      <p:grpSpPr>
        <a:xfrm>
          <a:off x="0" y="0"/>
          <a:ext cx="0" cy="0"/>
          <a:chOff x="0" y="0"/>
          <a:chExt cx="0" cy="0"/>
        </a:xfrm>
      </p:grpSpPr>
      <p:sp>
        <p:nvSpPr>
          <p:cNvPr id="280" name="Google Shape;280;p16"/>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281" name="Google Shape;281;p16"/>
          <p:cNvPicPr preferRelativeResize="0"/>
          <p:nvPr/>
        </p:nvPicPr>
        <p:blipFill rotWithShape="1">
          <a:blip r:embed="rId3">
            <a:alphaModFix/>
          </a:blip>
          <a:srcRect b="0" l="0" r="0" t="0"/>
          <a:stretch/>
        </p:blipFill>
        <p:spPr>
          <a:xfrm>
            <a:off x="2063495" y="1520027"/>
            <a:ext cx="6163056" cy="1747428"/>
          </a:xfrm>
          <a:prstGeom prst="rect">
            <a:avLst/>
          </a:prstGeom>
          <a:noFill/>
          <a:ln>
            <a:noFill/>
          </a:ln>
        </p:spPr>
      </p:pic>
      <p:grpSp>
        <p:nvGrpSpPr>
          <p:cNvPr id="282" name="Google Shape;282;p16"/>
          <p:cNvGrpSpPr/>
          <p:nvPr/>
        </p:nvGrpSpPr>
        <p:grpSpPr>
          <a:xfrm>
            <a:off x="3698747" y="2026920"/>
            <a:ext cx="4246245" cy="976884"/>
            <a:chOff x="3698747" y="2026920"/>
            <a:chExt cx="4246245" cy="976884"/>
          </a:xfrm>
        </p:grpSpPr>
        <p:sp>
          <p:nvSpPr>
            <p:cNvPr id="283" name="Google Shape;283;p16"/>
            <p:cNvSpPr/>
            <p:nvPr/>
          </p:nvSpPr>
          <p:spPr>
            <a:xfrm>
              <a:off x="3698747" y="2051304"/>
              <a:ext cx="4246245" cy="952500"/>
            </a:xfrm>
            <a:custGeom>
              <a:rect b="b" l="l" r="r" t="t"/>
              <a:pathLst>
                <a:path extrusionOk="0" h="952500" w="4246245">
                  <a:moveTo>
                    <a:pt x="6096" y="207263"/>
                  </a:moveTo>
                  <a:lnTo>
                    <a:pt x="2109216" y="207263"/>
                  </a:lnTo>
                  <a:lnTo>
                    <a:pt x="2109216" y="0"/>
                  </a:lnTo>
                  <a:lnTo>
                    <a:pt x="6096" y="0"/>
                  </a:lnTo>
                  <a:lnTo>
                    <a:pt x="6096" y="207263"/>
                  </a:lnTo>
                  <a:close/>
                </a:path>
                <a:path extrusionOk="0" h="952500" w="4246245">
                  <a:moveTo>
                    <a:pt x="6096" y="455676"/>
                  </a:moveTo>
                  <a:lnTo>
                    <a:pt x="2109216" y="455676"/>
                  </a:lnTo>
                  <a:lnTo>
                    <a:pt x="2109216" y="248412"/>
                  </a:lnTo>
                  <a:lnTo>
                    <a:pt x="6096" y="248412"/>
                  </a:lnTo>
                  <a:lnTo>
                    <a:pt x="6096" y="455676"/>
                  </a:lnTo>
                  <a:close/>
                </a:path>
                <a:path extrusionOk="0" h="952500" w="4246245">
                  <a:moveTo>
                    <a:pt x="0" y="707136"/>
                  </a:moveTo>
                  <a:lnTo>
                    <a:pt x="4245863" y="707136"/>
                  </a:lnTo>
                  <a:lnTo>
                    <a:pt x="4245863" y="499872"/>
                  </a:lnTo>
                  <a:lnTo>
                    <a:pt x="0" y="499872"/>
                  </a:lnTo>
                  <a:lnTo>
                    <a:pt x="0" y="707136"/>
                  </a:lnTo>
                  <a:close/>
                </a:path>
                <a:path extrusionOk="0" h="952500" w="4246245">
                  <a:moveTo>
                    <a:pt x="0" y="952500"/>
                  </a:moveTo>
                  <a:lnTo>
                    <a:pt x="4245863" y="952500"/>
                  </a:lnTo>
                  <a:lnTo>
                    <a:pt x="4245863" y="745236"/>
                  </a:lnTo>
                  <a:lnTo>
                    <a:pt x="0" y="745236"/>
                  </a:lnTo>
                  <a:lnTo>
                    <a:pt x="0" y="952500"/>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84" name="Google Shape;284;p16"/>
            <p:cNvSpPr/>
            <p:nvPr/>
          </p:nvSpPr>
          <p:spPr>
            <a:xfrm>
              <a:off x="5676899" y="2026920"/>
              <a:ext cx="228600" cy="233679"/>
            </a:xfrm>
            <a:custGeom>
              <a:rect b="b" l="l" r="r" t="t"/>
              <a:pathLst>
                <a:path extrusionOk="0" h="233680" w="228600">
                  <a:moveTo>
                    <a:pt x="114300" y="0"/>
                  </a:moveTo>
                  <a:lnTo>
                    <a:pt x="69812" y="9161"/>
                  </a:lnTo>
                  <a:lnTo>
                    <a:pt x="33480" y="34147"/>
                  </a:lnTo>
                  <a:lnTo>
                    <a:pt x="8983" y="71205"/>
                  </a:lnTo>
                  <a:lnTo>
                    <a:pt x="0" y="116585"/>
                  </a:lnTo>
                  <a:lnTo>
                    <a:pt x="8983" y="161966"/>
                  </a:lnTo>
                  <a:lnTo>
                    <a:pt x="33480" y="199024"/>
                  </a:lnTo>
                  <a:lnTo>
                    <a:pt x="69812" y="224010"/>
                  </a:lnTo>
                  <a:lnTo>
                    <a:pt x="114300" y="233171"/>
                  </a:lnTo>
                  <a:lnTo>
                    <a:pt x="158787" y="224010"/>
                  </a:lnTo>
                  <a:lnTo>
                    <a:pt x="195119" y="199024"/>
                  </a:lnTo>
                  <a:lnTo>
                    <a:pt x="219616" y="161966"/>
                  </a:lnTo>
                  <a:lnTo>
                    <a:pt x="228600" y="116585"/>
                  </a:lnTo>
                  <a:lnTo>
                    <a:pt x="219616" y="71205"/>
                  </a:lnTo>
                  <a:lnTo>
                    <a:pt x="195119" y="34147"/>
                  </a:lnTo>
                  <a:lnTo>
                    <a:pt x="158787" y="9161"/>
                  </a:lnTo>
                  <a:lnTo>
                    <a:pt x="114300"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85" name="Google Shape;285;p16"/>
            <p:cNvSpPr/>
            <p:nvPr/>
          </p:nvSpPr>
          <p:spPr>
            <a:xfrm>
              <a:off x="5676899" y="2026920"/>
              <a:ext cx="228600" cy="233679"/>
            </a:xfrm>
            <a:custGeom>
              <a:rect b="b" l="l" r="r" t="t"/>
              <a:pathLst>
                <a:path extrusionOk="0" h="233680" w="228600">
                  <a:moveTo>
                    <a:pt x="0" y="116585"/>
                  </a:moveTo>
                  <a:lnTo>
                    <a:pt x="8983" y="71205"/>
                  </a:lnTo>
                  <a:lnTo>
                    <a:pt x="33480" y="34147"/>
                  </a:lnTo>
                  <a:lnTo>
                    <a:pt x="69812" y="9161"/>
                  </a:lnTo>
                  <a:lnTo>
                    <a:pt x="114300" y="0"/>
                  </a:lnTo>
                  <a:lnTo>
                    <a:pt x="158787" y="9161"/>
                  </a:lnTo>
                  <a:lnTo>
                    <a:pt x="195119" y="34147"/>
                  </a:lnTo>
                  <a:lnTo>
                    <a:pt x="219616" y="71205"/>
                  </a:lnTo>
                  <a:lnTo>
                    <a:pt x="228600" y="116585"/>
                  </a:lnTo>
                  <a:lnTo>
                    <a:pt x="219616" y="161966"/>
                  </a:lnTo>
                  <a:lnTo>
                    <a:pt x="195119" y="199024"/>
                  </a:lnTo>
                  <a:lnTo>
                    <a:pt x="158787" y="224010"/>
                  </a:lnTo>
                  <a:lnTo>
                    <a:pt x="114300" y="233171"/>
                  </a:lnTo>
                  <a:lnTo>
                    <a:pt x="69812" y="224010"/>
                  </a:lnTo>
                  <a:lnTo>
                    <a:pt x="33480" y="199024"/>
                  </a:lnTo>
                  <a:lnTo>
                    <a:pt x="8983" y="161966"/>
                  </a:lnTo>
                  <a:lnTo>
                    <a:pt x="0" y="116585"/>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86" name="Google Shape;286;p16"/>
            <p:cNvSpPr/>
            <p:nvPr/>
          </p:nvSpPr>
          <p:spPr>
            <a:xfrm>
              <a:off x="5695187" y="2275332"/>
              <a:ext cx="227329" cy="234950"/>
            </a:xfrm>
            <a:custGeom>
              <a:rect b="b" l="l" r="r" t="t"/>
              <a:pathLst>
                <a:path extrusionOk="0" h="234950" w="227329">
                  <a:moveTo>
                    <a:pt x="113537" y="0"/>
                  </a:moveTo>
                  <a:lnTo>
                    <a:pt x="69330" y="9227"/>
                  </a:lnTo>
                  <a:lnTo>
                    <a:pt x="33242" y="34385"/>
                  </a:lnTo>
                  <a:lnTo>
                    <a:pt x="8917" y="71687"/>
                  </a:lnTo>
                  <a:lnTo>
                    <a:pt x="0" y="117347"/>
                  </a:lnTo>
                  <a:lnTo>
                    <a:pt x="8917" y="163008"/>
                  </a:lnTo>
                  <a:lnTo>
                    <a:pt x="33242" y="200310"/>
                  </a:lnTo>
                  <a:lnTo>
                    <a:pt x="69330" y="225468"/>
                  </a:lnTo>
                  <a:lnTo>
                    <a:pt x="113537" y="234695"/>
                  </a:lnTo>
                  <a:lnTo>
                    <a:pt x="157745" y="225468"/>
                  </a:lnTo>
                  <a:lnTo>
                    <a:pt x="193833" y="200310"/>
                  </a:lnTo>
                  <a:lnTo>
                    <a:pt x="218158" y="163008"/>
                  </a:lnTo>
                  <a:lnTo>
                    <a:pt x="227075" y="117347"/>
                  </a:lnTo>
                  <a:lnTo>
                    <a:pt x="218158" y="71687"/>
                  </a:lnTo>
                  <a:lnTo>
                    <a:pt x="193833" y="34385"/>
                  </a:lnTo>
                  <a:lnTo>
                    <a:pt x="157745" y="9227"/>
                  </a:lnTo>
                  <a:lnTo>
                    <a:pt x="113537"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87" name="Google Shape;287;p16"/>
            <p:cNvSpPr/>
            <p:nvPr/>
          </p:nvSpPr>
          <p:spPr>
            <a:xfrm>
              <a:off x="5695187" y="2275332"/>
              <a:ext cx="227329" cy="234950"/>
            </a:xfrm>
            <a:custGeom>
              <a:rect b="b" l="l" r="r" t="t"/>
              <a:pathLst>
                <a:path extrusionOk="0" h="234950" w="227329">
                  <a:moveTo>
                    <a:pt x="0" y="117347"/>
                  </a:moveTo>
                  <a:lnTo>
                    <a:pt x="8917" y="71687"/>
                  </a:lnTo>
                  <a:lnTo>
                    <a:pt x="33242" y="34385"/>
                  </a:lnTo>
                  <a:lnTo>
                    <a:pt x="69330" y="9227"/>
                  </a:lnTo>
                  <a:lnTo>
                    <a:pt x="113537" y="0"/>
                  </a:lnTo>
                  <a:lnTo>
                    <a:pt x="157745" y="9227"/>
                  </a:lnTo>
                  <a:lnTo>
                    <a:pt x="193833" y="34385"/>
                  </a:lnTo>
                  <a:lnTo>
                    <a:pt x="218158" y="71687"/>
                  </a:lnTo>
                  <a:lnTo>
                    <a:pt x="227075" y="117347"/>
                  </a:lnTo>
                  <a:lnTo>
                    <a:pt x="218158" y="163008"/>
                  </a:lnTo>
                  <a:lnTo>
                    <a:pt x="193833" y="200310"/>
                  </a:lnTo>
                  <a:lnTo>
                    <a:pt x="157745" y="225468"/>
                  </a:lnTo>
                  <a:lnTo>
                    <a:pt x="113537" y="234695"/>
                  </a:lnTo>
                  <a:lnTo>
                    <a:pt x="69330" y="225468"/>
                  </a:lnTo>
                  <a:lnTo>
                    <a:pt x="33242" y="200310"/>
                  </a:lnTo>
                  <a:lnTo>
                    <a:pt x="8917" y="163008"/>
                  </a:lnTo>
                  <a:lnTo>
                    <a:pt x="0" y="117347"/>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288" name="Google Shape;288;p16"/>
          <p:cNvSpPr txBox="1"/>
          <p:nvPr/>
        </p:nvSpPr>
        <p:spPr>
          <a:xfrm>
            <a:off x="8381492" y="3925061"/>
            <a:ext cx="64769" cy="19367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1100">
                <a:latin typeface="Arial"/>
                <a:ea typeface="Arial"/>
                <a:cs typeface="Arial"/>
                <a:sym typeface="Arial"/>
              </a:rPr>
              <a:t>.</a:t>
            </a:r>
            <a:endParaRPr sz="1100">
              <a:latin typeface="Arial"/>
              <a:ea typeface="Arial"/>
              <a:cs typeface="Arial"/>
              <a:sym typeface="Arial"/>
            </a:endParaRPr>
          </a:p>
        </p:txBody>
      </p:sp>
      <p:sp>
        <p:nvSpPr>
          <p:cNvPr id="289" name="Google Shape;289;p16"/>
          <p:cNvSpPr txBox="1"/>
          <p:nvPr/>
        </p:nvSpPr>
        <p:spPr>
          <a:xfrm>
            <a:off x="1065072" y="3589782"/>
            <a:ext cx="8148955" cy="864235"/>
          </a:xfrm>
          <a:prstGeom prst="rect">
            <a:avLst/>
          </a:prstGeom>
          <a:noFill/>
          <a:ln>
            <a:noFill/>
          </a:ln>
        </p:spPr>
        <p:txBody>
          <a:bodyPr anchorCtr="0" anchor="t" bIns="0" lIns="0" spcFirstLastPara="1" rIns="0" wrap="square" tIns="12700">
            <a:spAutoFit/>
          </a:bodyPr>
          <a:lstStyle/>
          <a:p>
            <a:pPr indent="-225425" lvl="0" marL="23812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Nombre: indique el nombre de la persona responsable y/o quien autoriza el patrocinio.</a:t>
            </a:r>
            <a:endParaRPr sz="1100">
              <a:latin typeface="Arial"/>
              <a:ea typeface="Arial"/>
              <a:cs typeface="Arial"/>
              <a:sym typeface="Arial"/>
            </a:endParaRPr>
          </a:p>
          <a:p>
            <a:pPr indent="-225425" lvl="0" marL="23812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Cargo: indique el cargo de la persona responsable y/o quien autoriza el patrocinio.</a:t>
            </a:r>
            <a:endParaRPr sz="1100">
              <a:latin typeface="Arial"/>
              <a:ea typeface="Arial"/>
              <a:cs typeface="Arial"/>
              <a:sym typeface="Arial"/>
            </a:endParaRPr>
          </a:p>
          <a:p>
            <a:pPr indent="-225425" lvl="0" marL="238125" rtl="0" algn="l">
              <a:lnSpc>
                <a:spcPct val="100000"/>
              </a:lnSpc>
              <a:spcBef>
                <a:spcPts val="5"/>
              </a:spcBef>
              <a:spcAft>
                <a:spcPts val="0"/>
              </a:spcAft>
              <a:buSzPts val="1100"/>
              <a:buFont typeface="Arial"/>
              <a:buAutoNum type="arabicPeriod"/>
            </a:pPr>
            <a:r>
              <a:rPr lang="es-CO" sz="1100">
                <a:latin typeface="Arial"/>
                <a:ea typeface="Arial"/>
                <a:cs typeface="Arial"/>
                <a:sym typeface="Arial"/>
              </a:rPr>
              <a:t>Email: indique el correo electrónico institucional de la persona responsable y/o quien autoriza el patrocinio.</a:t>
            </a:r>
            <a:endParaRPr sz="1100">
              <a:latin typeface="Arial"/>
              <a:ea typeface="Arial"/>
              <a:cs typeface="Arial"/>
              <a:sym typeface="Arial"/>
            </a:endParaRPr>
          </a:p>
          <a:p>
            <a:pPr indent="-225425" lvl="0" marL="237490" marR="5080"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Teléfono – Extensión - Celular: indique los números telefónicos institucionales de contacto de la persona responsable y/o quien 	autoriza el  patrocinio.</a:t>
            </a:r>
            <a:endParaRPr sz="1100">
              <a:latin typeface="Arial"/>
              <a:ea typeface="Arial"/>
              <a:cs typeface="Arial"/>
              <a:sym typeface="Arial"/>
            </a:endParaRPr>
          </a:p>
        </p:txBody>
      </p:sp>
      <p:sp>
        <p:nvSpPr>
          <p:cNvPr id="290" name="Google Shape;290;p16"/>
          <p:cNvSpPr txBox="1"/>
          <p:nvPr/>
        </p:nvSpPr>
        <p:spPr>
          <a:xfrm>
            <a:off x="5734303" y="1977475"/>
            <a:ext cx="133350" cy="523875"/>
          </a:xfrm>
          <a:prstGeom prst="rect">
            <a:avLst/>
          </a:prstGeom>
          <a:noFill/>
          <a:ln>
            <a:noFill/>
          </a:ln>
        </p:spPr>
        <p:txBody>
          <a:bodyPr anchorCtr="0" anchor="t" bIns="0" lIns="0" spcFirstLastPara="1" rIns="0" wrap="square" tIns="48250">
            <a:spAutoFit/>
          </a:bodyPr>
          <a:lstStyle/>
          <a:p>
            <a:pPr indent="0" lvl="0" marL="12700" rtl="0" algn="l">
              <a:lnSpc>
                <a:spcPct val="100000"/>
              </a:lnSpc>
              <a:spcBef>
                <a:spcPts val="0"/>
              </a:spcBef>
              <a:spcAft>
                <a:spcPts val="0"/>
              </a:spcAft>
              <a:buNone/>
            </a:pPr>
            <a:r>
              <a:rPr lang="es-CO" sz="1400">
                <a:solidFill>
                  <a:srgbClr val="FFFFFF"/>
                </a:solidFill>
                <a:latin typeface="Calibri"/>
                <a:ea typeface="Calibri"/>
                <a:cs typeface="Calibri"/>
                <a:sym typeface="Calibri"/>
              </a:rPr>
              <a:t>1</a:t>
            </a:r>
            <a:endParaRPr sz="1400">
              <a:latin typeface="Calibri"/>
              <a:ea typeface="Calibri"/>
              <a:cs typeface="Calibri"/>
              <a:sym typeface="Calibri"/>
            </a:endParaRPr>
          </a:p>
          <a:p>
            <a:pPr indent="0" lvl="0" marL="29209" rtl="0" algn="l">
              <a:lnSpc>
                <a:spcPct val="100000"/>
              </a:lnSpc>
              <a:spcBef>
                <a:spcPts val="280"/>
              </a:spcBef>
              <a:spcAft>
                <a:spcPts val="0"/>
              </a:spcAft>
              <a:buNone/>
            </a:pPr>
            <a:r>
              <a:rPr lang="es-CO" sz="1400">
                <a:solidFill>
                  <a:srgbClr val="FFFFFF"/>
                </a:solidFill>
                <a:latin typeface="Calibri"/>
                <a:ea typeface="Calibri"/>
                <a:cs typeface="Calibri"/>
                <a:sym typeface="Calibri"/>
              </a:rPr>
              <a:t>2</a:t>
            </a:r>
            <a:endParaRPr sz="1400">
              <a:latin typeface="Calibri"/>
              <a:ea typeface="Calibri"/>
              <a:cs typeface="Calibri"/>
              <a:sym typeface="Calibri"/>
            </a:endParaRPr>
          </a:p>
        </p:txBody>
      </p:sp>
      <p:grpSp>
        <p:nvGrpSpPr>
          <p:cNvPr id="291" name="Google Shape;291;p16"/>
          <p:cNvGrpSpPr/>
          <p:nvPr/>
        </p:nvGrpSpPr>
        <p:grpSpPr>
          <a:xfrm>
            <a:off x="7748016" y="2525267"/>
            <a:ext cx="310896" cy="484886"/>
            <a:chOff x="7748016" y="2525267"/>
            <a:chExt cx="310896" cy="484886"/>
          </a:xfrm>
        </p:grpSpPr>
        <p:sp>
          <p:nvSpPr>
            <p:cNvPr id="292" name="Google Shape;292;p16"/>
            <p:cNvSpPr/>
            <p:nvPr/>
          </p:nvSpPr>
          <p:spPr>
            <a:xfrm>
              <a:off x="7748016" y="2525267"/>
              <a:ext cx="228600" cy="233679"/>
            </a:xfrm>
            <a:custGeom>
              <a:rect b="b" l="l" r="r" t="t"/>
              <a:pathLst>
                <a:path extrusionOk="0" h="233680" w="228600">
                  <a:moveTo>
                    <a:pt x="114300" y="0"/>
                  </a:moveTo>
                  <a:lnTo>
                    <a:pt x="69812" y="9161"/>
                  </a:lnTo>
                  <a:lnTo>
                    <a:pt x="33480" y="34147"/>
                  </a:lnTo>
                  <a:lnTo>
                    <a:pt x="8983" y="71205"/>
                  </a:lnTo>
                  <a:lnTo>
                    <a:pt x="0" y="116586"/>
                  </a:lnTo>
                  <a:lnTo>
                    <a:pt x="8983" y="161966"/>
                  </a:lnTo>
                  <a:lnTo>
                    <a:pt x="33480" y="199024"/>
                  </a:lnTo>
                  <a:lnTo>
                    <a:pt x="69812" y="224010"/>
                  </a:lnTo>
                  <a:lnTo>
                    <a:pt x="114300" y="233171"/>
                  </a:lnTo>
                  <a:lnTo>
                    <a:pt x="158787" y="224010"/>
                  </a:lnTo>
                  <a:lnTo>
                    <a:pt x="195119" y="199024"/>
                  </a:lnTo>
                  <a:lnTo>
                    <a:pt x="219616" y="161966"/>
                  </a:lnTo>
                  <a:lnTo>
                    <a:pt x="228600" y="116586"/>
                  </a:lnTo>
                  <a:lnTo>
                    <a:pt x="219616" y="71205"/>
                  </a:lnTo>
                  <a:lnTo>
                    <a:pt x="195119" y="34147"/>
                  </a:lnTo>
                  <a:lnTo>
                    <a:pt x="158787" y="9161"/>
                  </a:lnTo>
                  <a:lnTo>
                    <a:pt x="114300"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93" name="Google Shape;293;p16"/>
            <p:cNvSpPr/>
            <p:nvPr/>
          </p:nvSpPr>
          <p:spPr>
            <a:xfrm>
              <a:off x="7748016" y="2525267"/>
              <a:ext cx="228600" cy="233679"/>
            </a:xfrm>
            <a:custGeom>
              <a:rect b="b" l="l" r="r" t="t"/>
              <a:pathLst>
                <a:path extrusionOk="0" h="233680" w="228600">
                  <a:moveTo>
                    <a:pt x="0" y="116586"/>
                  </a:moveTo>
                  <a:lnTo>
                    <a:pt x="8983" y="71205"/>
                  </a:lnTo>
                  <a:lnTo>
                    <a:pt x="33480" y="34147"/>
                  </a:lnTo>
                  <a:lnTo>
                    <a:pt x="69812" y="9161"/>
                  </a:lnTo>
                  <a:lnTo>
                    <a:pt x="114300" y="0"/>
                  </a:lnTo>
                  <a:lnTo>
                    <a:pt x="158787" y="9161"/>
                  </a:lnTo>
                  <a:lnTo>
                    <a:pt x="195119" y="34147"/>
                  </a:lnTo>
                  <a:lnTo>
                    <a:pt x="219616" y="71205"/>
                  </a:lnTo>
                  <a:lnTo>
                    <a:pt x="228600" y="116586"/>
                  </a:lnTo>
                  <a:lnTo>
                    <a:pt x="219616" y="161966"/>
                  </a:lnTo>
                  <a:lnTo>
                    <a:pt x="195119" y="199024"/>
                  </a:lnTo>
                  <a:lnTo>
                    <a:pt x="158787" y="224010"/>
                  </a:lnTo>
                  <a:lnTo>
                    <a:pt x="114300" y="233171"/>
                  </a:lnTo>
                  <a:lnTo>
                    <a:pt x="69812" y="224010"/>
                  </a:lnTo>
                  <a:lnTo>
                    <a:pt x="33480" y="199024"/>
                  </a:lnTo>
                  <a:lnTo>
                    <a:pt x="8983" y="161966"/>
                  </a:lnTo>
                  <a:lnTo>
                    <a:pt x="0" y="116586"/>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94" name="Google Shape;294;p16"/>
            <p:cNvSpPr/>
            <p:nvPr/>
          </p:nvSpPr>
          <p:spPr>
            <a:xfrm>
              <a:off x="7830312" y="2775203"/>
              <a:ext cx="228600" cy="234950"/>
            </a:xfrm>
            <a:custGeom>
              <a:rect b="b" l="l" r="r" t="t"/>
              <a:pathLst>
                <a:path extrusionOk="0" h="234950" w="228600">
                  <a:moveTo>
                    <a:pt x="114300" y="0"/>
                  </a:moveTo>
                  <a:lnTo>
                    <a:pt x="69812" y="9227"/>
                  </a:lnTo>
                  <a:lnTo>
                    <a:pt x="33480" y="34385"/>
                  </a:lnTo>
                  <a:lnTo>
                    <a:pt x="8983" y="71687"/>
                  </a:lnTo>
                  <a:lnTo>
                    <a:pt x="0" y="117347"/>
                  </a:lnTo>
                  <a:lnTo>
                    <a:pt x="8983" y="163008"/>
                  </a:lnTo>
                  <a:lnTo>
                    <a:pt x="33480" y="200310"/>
                  </a:lnTo>
                  <a:lnTo>
                    <a:pt x="69812" y="225468"/>
                  </a:lnTo>
                  <a:lnTo>
                    <a:pt x="114300" y="234695"/>
                  </a:lnTo>
                  <a:lnTo>
                    <a:pt x="158787" y="225468"/>
                  </a:lnTo>
                  <a:lnTo>
                    <a:pt x="195119" y="200310"/>
                  </a:lnTo>
                  <a:lnTo>
                    <a:pt x="219616" y="163008"/>
                  </a:lnTo>
                  <a:lnTo>
                    <a:pt x="228600" y="117347"/>
                  </a:lnTo>
                  <a:lnTo>
                    <a:pt x="219616" y="71687"/>
                  </a:lnTo>
                  <a:lnTo>
                    <a:pt x="195119" y="34385"/>
                  </a:lnTo>
                  <a:lnTo>
                    <a:pt x="158787" y="9227"/>
                  </a:lnTo>
                  <a:lnTo>
                    <a:pt x="114300"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95" name="Google Shape;295;p16"/>
            <p:cNvSpPr/>
            <p:nvPr/>
          </p:nvSpPr>
          <p:spPr>
            <a:xfrm>
              <a:off x="7830312" y="2775203"/>
              <a:ext cx="228600" cy="234950"/>
            </a:xfrm>
            <a:custGeom>
              <a:rect b="b" l="l" r="r" t="t"/>
              <a:pathLst>
                <a:path extrusionOk="0" h="234950" w="228600">
                  <a:moveTo>
                    <a:pt x="0" y="117347"/>
                  </a:moveTo>
                  <a:lnTo>
                    <a:pt x="8983" y="71687"/>
                  </a:lnTo>
                  <a:lnTo>
                    <a:pt x="33480" y="34385"/>
                  </a:lnTo>
                  <a:lnTo>
                    <a:pt x="69812" y="9227"/>
                  </a:lnTo>
                  <a:lnTo>
                    <a:pt x="114300" y="0"/>
                  </a:lnTo>
                  <a:lnTo>
                    <a:pt x="158787" y="9227"/>
                  </a:lnTo>
                  <a:lnTo>
                    <a:pt x="195119" y="34385"/>
                  </a:lnTo>
                  <a:lnTo>
                    <a:pt x="219616" y="71687"/>
                  </a:lnTo>
                  <a:lnTo>
                    <a:pt x="228600" y="117347"/>
                  </a:lnTo>
                  <a:lnTo>
                    <a:pt x="219616" y="163008"/>
                  </a:lnTo>
                  <a:lnTo>
                    <a:pt x="195119" y="200310"/>
                  </a:lnTo>
                  <a:lnTo>
                    <a:pt x="158787" y="225468"/>
                  </a:lnTo>
                  <a:lnTo>
                    <a:pt x="114300" y="234695"/>
                  </a:lnTo>
                  <a:lnTo>
                    <a:pt x="69812" y="225468"/>
                  </a:lnTo>
                  <a:lnTo>
                    <a:pt x="33480" y="200310"/>
                  </a:lnTo>
                  <a:lnTo>
                    <a:pt x="8983" y="163008"/>
                  </a:lnTo>
                  <a:lnTo>
                    <a:pt x="0" y="117347"/>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296" name="Google Shape;296;p16"/>
          <p:cNvSpPr txBox="1"/>
          <p:nvPr/>
        </p:nvSpPr>
        <p:spPr>
          <a:xfrm>
            <a:off x="7805419" y="2474950"/>
            <a:ext cx="198755" cy="526415"/>
          </a:xfrm>
          <a:prstGeom prst="rect">
            <a:avLst/>
          </a:prstGeom>
          <a:noFill/>
          <a:ln>
            <a:noFill/>
          </a:ln>
        </p:spPr>
        <p:txBody>
          <a:bodyPr anchorCtr="0" anchor="t" bIns="0" lIns="0" spcFirstLastPara="1" rIns="0" wrap="square" tIns="49525">
            <a:spAutoFit/>
          </a:bodyPr>
          <a:lstStyle/>
          <a:p>
            <a:pPr indent="0" lvl="0" marL="12700" rtl="0" algn="l">
              <a:lnSpc>
                <a:spcPct val="100000"/>
              </a:lnSpc>
              <a:spcBef>
                <a:spcPts val="0"/>
              </a:spcBef>
              <a:spcAft>
                <a:spcPts val="0"/>
              </a:spcAft>
              <a:buNone/>
            </a:pPr>
            <a:r>
              <a:rPr lang="es-CO" sz="1400">
                <a:solidFill>
                  <a:srgbClr val="FFFFFF"/>
                </a:solidFill>
                <a:latin typeface="Calibri"/>
                <a:ea typeface="Calibri"/>
                <a:cs typeface="Calibri"/>
                <a:sym typeface="Calibri"/>
              </a:rPr>
              <a:t>3</a:t>
            </a:r>
            <a:endParaRPr sz="1400">
              <a:latin typeface="Calibri"/>
              <a:ea typeface="Calibri"/>
              <a:cs typeface="Calibri"/>
              <a:sym typeface="Calibri"/>
            </a:endParaRPr>
          </a:p>
          <a:p>
            <a:pPr indent="0" lvl="0" marL="95250" rtl="0" algn="l">
              <a:lnSpc>
                <a:spcPct val="100000"/>
              </a:lnSpc>
              <a:spcBef>
                <a:spcPts val="290"/>
              </a:spcBef>
              <a:spcAft>
                <a:spcPts val="0"/>
              </a:spcAft>
              <a:buNone/>
            </a:pPr>
            <a:r>
              <a:rPr lang="es-CO" sz="1400">
                <a:solidFill>
                  <a:srgbClr val="FFFFFF"/>
                </a:solidFill>
                <a:latin typeface="Calibri"/>
                <a:ea typeface="Calibri"/>
                <a:cs typeface="Calibri"/>
                <a:sym typeface="Calibri"/>
              </a:rPr>
              <a:t>4</a:t>
            </a:r>
            <a:endParaRPr sz="1400">
              <a:latin typeface="Calibri"/>
              <a:ea typeface="Calibri"/>
              <a:cs typeface="Calibri"/>
              <a:sym typeface="Calibri"/>
            </a:endParaRPr>
          </a:p>
        </p:txBody>
      </p:sp>
      <p:sp>
        <p:nvSpPr>
          <p:cNvPr id="297" name="Google Shape;297;p16"/>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98" name="Google Shape;298;p16"/>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99" name="Google Shape;299;p16"/>
          <p:cNvSpPr/>
          <p:nvPr/>
        </p:nvSpPr>
        <p:spPr>
          <a:xfrm>
            <a:off x="686816" y="-3861"/>
            <a:ext cx="8812784"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00492C"/>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1800"/>
          </a:p>
        </p:txBody>
      </p:sp>
      <p:sp>
        <p:nvSpPr>
          <p:cNvPr id="300" name="Google Shape;300;p16"/>
          <p:cNvSpPr txBox="1"/>
          <p:nvPr/>
        </p:nvSpPr>
        <p:spPr>
          <a:xfrm>
            <a:off x="853694" y="149107"/>
            <a:ext cx="8452612" cy="52322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s-CO" sz="2800">
                <a:solidFill>
                  <a:srgbClr val="FFFFFF"/>
                </a:solidFill>
                <a:latin typeface="Arial"/>
                <a:ea typeface="Arial"/>
                <a:cs typeface="Arial"/>
                <a:sym typeface="Arial"/>
              </a:rPr>
              <a:t>Información de la persona contacto de la empresa</a:t>
            </a:r>
            <a:endParaRPr b="1" sz="28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04" name="Shape 304"/>
        <p:cNvGrpSpPr/>
        <p:nvPr/>
      </p:nvGrpSpPr>
      <p:grpSpPr>
        <a:xfrm>
          <a:off x="0" y="0"/>
          <a:ext cx="0" cy="0"/>
          <a:chOff x="0" y="0"/>
          <a:chExt cx="0" cy="0"/>
        </a:xfrm>
      </p:grpSpPr>
      <p:sp>
        <p:nvSpPr>
          <p:cNvPr id="305" name="Google Shape;305;p17"/>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306" name="Google Shape;306;p17"/>
          <p:cNvPicPr preferRelativeResize="0"/>
          <p:nvPr/>
        </p:nvPicPr>
        <p:blipFill rotWithShape="1">
          <a:blip r:embed="rId3">
            <a:alphaModFix/>
          </a:blip>
          <a:srcRect b="0" l="0" r="0" t="0"/>
          <a:stretch/>
        </p:blipFill>
        <p:spPr>
          <a:xfrm>
            <a:off x="2101595" y="926591"/>
            <a:ext cx="5798820" cy="3078479"/>
          </a:xfrm>
          <a:prstGeom prst="rect">
            <a:avLst/>
          </a:prstGeom>
          <a:noFill/>
          <a:ln>
            <a:noFill/>
          </a:ln>
        </p:spPr>
      </p:pic>
      <p:sp>
        <p:nvSpPr>
          <p:cNvPr id="307" name="Google Shape;307;p17"/>
          <p:cNvSpPr/>
          <p:nvPr/>
        </p:nvSpPr>
        <p:spPr>
          <a:xfrm>
            <a:off x="3590544" y="1488947"/>
            <a:ext cx="3912235" cy="436245"/>
          </a:xfrm>
          <a:custGeom>
            <a:rect b="b" l="l" r="r" t="t"/>
            <a:pathLst>
              <a:path extrusionOk="0" h="436244" w="3912234">
                <a:moveTo>
                  <a:pt x="0" y="207263"/>
                </a:moveTo>
                <a:lnTo>
                  <a:pt x="3912107" y="207263"/>
                </a:lnTo>
                <a:lnTo>
                  <a:pt x="3912107" y="0"/>
                </a:lnTo>
                <a:lnTo>
                  <a:pt x="0" y="0"/>
                </a:lnTo>
                <a:lnTo>
                  <a:pt x="0" y="207263"/>
                </a:lnTo>
                <a:close/>
              </a:path>
              <a:path extrusionOk="0" h="436244" w="3912234">
                <a:moveTo>
                  <a:pt x="0" y="435863"/>
                </a:moveTo>
                <a:lnTo>
                  <a:pt x="3912107" y="435863"/>
                </a:lnTo>
                <a:lnTo>
                  <a:pt x="3912107" y="228600"/>
                </a:lnTo>
                <a:lnTo>
                  <a:pt x="0" y="228600"/>
                </a:lnTo>
                <a:lnTo>
                  <a:pt x="0" y="435863"/>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nvGrpSpPr>
          <p:cNvPr id="308" name="Google Shape;308;p17"/>
          <p:cNvGrpSpPr/>
          <p:nvPr/>
        </p:nvGrpSpPr>
        <p:grpSpPr>
          <a:xfrm>
            <a:off x="2183892" y="2552700"/>
            <a:ext cx="4531106" cy="327913"/>
            <a:chOff x="2183892" y="2552700"/>
            <a:chExt cx="4531106" cy="327913"/>
          </a:xfrm>
        </p:grpSpPr>
        <p:sp>
          <p:nvSpPr>
            <p:cNvPr id="309" name="Google Shape;309;p17"/>
            <p:cNvSpPr/>
            <p:nvPr/>
          </p:nvSpPr>
          <p:spPr>
            <a:xfrm>
              <a:off x="2183892" y="2552700"/>
              <a:ext cx="4246245" cy="207645"/>
            </a:xfrm>
            <a:custGeom>
              <a:rect b="b" l="l" r="r" t="t"/>
              <a:pathLst>
                <a:path extrusionOk="0" h="207644" w="4246245">
                  <a:moveTo>
                    <a:pt x="0" y="207263"/>
                  </a:moveTo>
                  <a:lnTo>
                    <a:pt x="4245863" y="207263"/>
                  </a:lnTo>
                  <a:lnTo>
                    <a:pt x="4245863" y="0"/>
                  </a:lnTo>
                  <a:lnTo>
                    <a:pt x="0" y="0"/>
                  </a:lnTo>
                  <a:lnTo>
                    <a:pt x="0" y="207263"/>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310" name="Google Shape;310;p17"/>
            <p:cNvPicPr preferRelativeResize="0"/>
            <p:nvPr/>
          </p:nvPicPr>
          <p:blipFill rotWithShape="1">
            <a:blip r:embed="rId4">
              <a:alphaModFix/>
            </a:blip>
            <a:srcRect b="0" l="0" r="0" t="0"/>
            <a:stretch/>
          </p:blipFill>
          <p:spPr>
            <a:xfrm>
              <a:off x="6473698" y="2633218"/>
              <a:ext cx="241300" cy="247395"/>
            </a:xfrm>
            <a:prstGeom prst="rect">
              <a:avLst/>
            </a:prstGeom>
            <a:noFill/>
            <a:ln>
              <a:noFill/>
            </a:ln>
          </p:spPr>
        </p:pic>
      </p:grpSp>
      <p:sp>
        <p:nvSpPr>
          <p:cNvPr id="311" name="Google Shape;311;p17"/>
          <p:cNvSpPr txBox="1"/>
          <p:nvPr/>
        </p:nvSpPr>
        <p:spPr>
          <a:xfrm>
            <a:off x="1065072" y="4324908"/>
            <a:ext cx="8317230" cy="697230"/>
          </a:xfrm>
          <a:prstGeom prst="rect">
            <a:avLst/>
          </a:prstGeom>
          <a:noFill/>
          <a:ln>
            <a:noFill/>
          </a:ln>
        </p:spPr>
        <p:txBody>
          <a:bodyPr anchorCtr="0" anchor="t" bIns="0" lIns="0" spcFirstLastPara="1" rIns="0" wrap="square" tIns="12700">
            <a:spAutoFit/>
          </a:bodyPr>
          <a:lstStyle/>
          <a:p>
            <a:pPr indent="-225425" lvl="0" marL="23812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Email: indique el correo electrónico autorizado para envió de facturas electrónicas.</a:t>
            </a:r>
            <a:endParaRPr sz="1100">
              <a:latin typeface="Arial"/>
              <a:ea typeface="Arial"/>
              <a:cs typeface="Arial"/>
              <a:sym typeface="Arial"/>
            </a:endParaRPr>
          </a:p>
          <a:p>
            <a:pPr indent="-225425" lvl="0" marL="238125" rtl="0" algn="l">
              <a:lnSpc>
                <a:spcPct val="100000"/>
              </a:lnSpc>
              <a:spcBef>
                <a:spcPts val="0"/>
              </a:spcBef>
              <a:spcAft>
                <a:spcPts val="0"/>
              </a:spcAft>
              <a:buSzPts val="1100"/>
              <a:buFont typeface="Arial"/>
              <a:buAutoNum type="arabicPeriod"/>
            </a:pPr>
            <a:r>
              <a:rPr lang="es-CO" sz="1100">
                <a:latin typeface="Arial"/>
                <a:ea typeface="Arial"/>
                <a:cs typeface="Arial"/>
                <a:sym typeface="Arial"/>
              </a:rPr>
              <a:t>Fecha máx. radicación factura: indique la fecha máxima de radicación de la factura ante su empresa.</a:t>
            </a:r>
            <a:endParaRPr sz="1100">
              <a:latin typeface="Arial"/>
              <a:ea typeface="Arial"/>
              <a:cs typeface="Arial"/>
              <a:sym typeface="Arial"/>
            </a:endParaRPr>
          </a:p>
          <a:p>
            <a:pPr indent="-225425" lvl="0" marL="237490" marR="5080" rtl="0" algn="l">
              <a:lnSpc>
                <a:spcPct val="100000"/>
              </a:lnSpc>
              <a:spcBef>
                <a:spcPts val="5"/>
              </a:spcBef>
              <a:spcAft>
                <a:spcPts val="0"/>
              </a:spcAft>
              <a:buSzPts val="1100"/>
              <a:buFont typeface="Arial"/>
              <a:buAutoNum type="arabicPeriod"/>
            </a:pPr>
            <a:r>
              <a:rPr lang="es-CO" sz="1100">
                <a:latin typeface="Arial"/>
                <a:ea typeface="Arial"/>
                <a:cs typeface="Arial"/>
                <a:sym typeface="Arial"/>
              </a:rPr>
              <a:t>Documentos adjuntos: Adjuntar RUT y formato de solicitud de pago a través de empresas, debidamente diligenciado y firmado por 	el representante legal de la empresa patrocinadora.</a:t>
            </a:r>
            <a:endParaRPr sz="1100">
              <a:latin typeface="Arial"/>
              <a:ea typeface="Arial"/>
              <a:cs typeface="Arial"/>
              <a:sym typeface="Arial"/>
            </a:endParaRPr>
          </a:p>
        </p:txBody>
      </p:sp>
      <p:sp>
        <p:nvSpPr>
          <p:cNvPr id="312" name="Google Shape;312;p17"/>
          <p:cNvSpPr txBox="1"/>
          <p:nvPr>
            <p:ph type="title"/>
          </p:nvPr>
        </p:nvSpPr>
        <p:spPr>
          <a:xfrm>
            <a:off x="637031" y="0"/>
            <a:ext cx="8886825" cy="795655"/>
          </a:xfrm>
          <a:prstGeom prst="rect">
            <a:avLst/>
          </a:prstGeom>
          <a:solidFill>
            <a:srgbClr val="005530"/>
          </a:solidFill>
          <a:ln>
            <a:noFill/>
          </a:ln>
        </p:spPr>
        <p:txBody>
          <a:bodyPr anchorCtr="0" anchor="t" bIns="0" lIns="0" spcFirstLastPara="1" rIns="0" wrap="square" tIns="154300">
            <a:spAutoFit/>
          </a:bodyPr>
          <a:lstStyle/>
          <a:p>
            <a:pPr indent="0" lvl="0" marL="6350" rtl="0" algn="ctr">
              <a:lnSpc>
                <a:spcPct val="100000"/>
              </a:lnSpc>
              <a:spcBef>
                <a:spcPts val="0"/>
              </a:spcBef>
              <a:spcAft>
                <a:spcPts val="0"/>
              </a:spcAft>
              <a:buNone/>
            </a:pPr>
            <a:r>
              <a:rPr lang="es-CO" sz="3200">
                <a:solidFill>
                  <a:srgbClr val="FFFFFF"/>
                </a:solidFill>
              </a:rPr>
              <a:t>Información para generar factura</a:t>
            </a:r>
            <a:endParaRPr sz="3200"/>
          </a:p>
        </p:txBody>
      </p:sp>
      <p:grpSp>
        <p:nvGrpSpPr>
          <p:cNvPr id="313" name="Google Shape;313;p17"/>
          <p:cNvGrpSpPr/>
          <p:nvPr/>
        </p:nvGrpSpPr>
        <p:grpSpPr>
          <a:xfrm>
            <a:off x="7367016" y="1476755"/>
            <a:ext cx="265429" cy="454659"/>
            <a:chOff x="7367016" y="1476755"/>
            <a:chExt cx="265429" cy="454659"/>
          </a:xfrm>
        </p:grpSpPr>
        <p:sp>
          <p:nvSpPr>
            <p:cNvPr id="314" name="Google Shape;314;p17"/>
            <p:cNvSpPr/>
            <p:nvPr/>
          </p:nvSpPr>
          <p:spPr>
            <a:xfrm>
              <a:off x="7367016" y="1476755"/>
              <a:ext cx="227329" cy="233679"/>
            </a:xfrm>
            <a:custGeom>
              <a:rect b="b" l="l" r="r" t="t"/>
              <a:pathLst>
                <a:path extrusionOk="0" h="233680" w="227329">
                  <a:moveTo>
                    <a:pt x="113537" y="0"/>
                  </a:moveTo>
                  <a:lnTo>
                    <a:pt x="69330" y="9161"/>
                  </a:lnTo>
                  <a:lnTo>
                    <a:pt x="33242" y="34147"/>
                  </a:lnTo>
                  <a:lnTo>
                    <a:pt x="8917" y="71205"/>
                  </a:lnTo>
                  <a:lnTo>
                    <a:pt x="0" y="116586"/>
                  </a:lnTo>
                  <a:lnTo>
                    <a:pt x="8917" y="161966"/>
                  </a:lnTo>
                  <a:lnTo>
                    <a:pt x="33242" y="199024"/>
                  </a:lnTo>
                  <a:lnTo>
                    <a:pt x="69330" y="224010"/>
                  </a:lnTo>
                  <a:lnTo>
                    <a:pt x="113537" y="233172"/>
                  </a:lnTo>
                  <a:lnTo>
                    <a:pt x="157745" y="224010"/>
                  </a:lnTo>
                  <a:lnTo>
                    <a:pt x="193833" y="199024"/>
                  </a:lnTo>
                  <a:lnTo>
                    <a:pt x="218158" y="161966"/>
                  </a:lnTo>
                  <a:lnTo>
                    <a:pt x="227075" y="116586"/>
                  </a:lnTo>
                  <a:lnTo>
                    <a:pt x="218158" y="71205"/>
                  </a:lnTo>
                  <a:lnTo>
                    <a:pt x="193833" y="34147"/>
                  </a:lnTo>
                  <a:lnTo>
                    <a:pt x="157745" y="9161"/>
                  </a:lnTo>
                  <a:lnTo>
                    <a:pt x="113537"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15" name="Google Shape;315;p17"/>
            <p:cNvSpPr/>
            <p:nvPr/>
          </p:nvSpPr>
          <p:spPr>
            <a:xfrm>
              <a:off x="7367016" y="1476755"/>
              <a:ext cx="227329" cy="233679"/>
            </a:xfrm>
            <a:custGeom>
              <a:rect b="b" l="l" r="r" t="t"/>
              <a:pathLst>
                <a:path extrusionOk="0" h="233680" w="227329">
                  <a:moveTo>
                    <a:pt x="0" y="116586"/>
                  </a:moveTo>
                  <a:lnTo>
                    <a:pt x="8917" y="71205"/>
                  </a:lnTo>
                  <a:lnTo>
                    <a:pt x="33242" y="34147"/>
                  </a:lnTo>
                  <a:lnTo>
                    <a:pt x="69330" y="9161"/>
                  </a:lnTo>
                  <a:lnTo>
                    <a:pt x="113537" y="0"/>
                  </a:lnTo>
                  <a:lnTo>
                    <a:pt x="157745" y="9161"/>
                  </a:lnTo>
                  <a:lnTo>
                    <a:pt x="193833" y="34147"/>
                  </a:lnTo>
                  <a:lnTo>
                    <a:pt x="218158" y="71205"/>
                  </a:lnTo>
                  <a:lnTo>
                    <a:pt x="227075" y="116586"/>
                  </a:lnTo>
                  <a:lnTo>
                    <a:pt x="218158" y="161966"/>
                  </a:lnTo>
                  <a:lnTo>
                    <a:pt x="193833" y="199024"/>
                  </a:lnTo>
                  <a:lnTo>
                    <a:pt x="157745" y="224010"/>
                  </a:lnTo>
                  <a:lnTo>
                    <a:pt x="113537" y="233172"/>
                  </a:lnTo>
                  <a:lnTo>
                    <a:pt x="69330" y="224010"/>
                  </a:lnTo>
                  <a:lnTo>
                    <a:pt x="33242" y="199024"/>
                  </a:lnTo>
                  <a:lnTo>
                    <a:pt x="8917" y="161966"/>
                  </a:lnTo>
                  <a:lnTo>
                    <a:pt x="0" y="116586"/>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16" name="Google Shape;316;p17"/>
            <p:cNvSpPr/>
            <p:nvPr/>
          </p:nvSpPr>
          <p:spPr>
            <a:xfrm>
              <a:off x="7405116" y="1697735"/>
              <a:ext cx="227329" cy="233679"/>
            </a:xfrm>
            <a:custGeom>
              <a:rect b="b" l="l" r="r" t="t"/>
              <a:pathLst>
                <a:path extrusionOk="0" h="233680" w="227329">
                  <a:moveTo>
                    <a:pt x="113537" y="0"/>
                  </a:moveTo>
                  <a:lnTo>
                    <a:pt x="69330" y="9161"/>
                  </a:lnTo>
                  <a:lnTo>
                    <a:pt x="33242" y="34147"/>
                  </a:lnTo>
                  <a:lnTo>
                    <a:pt x="8917" y="71205"/>
                  </a:lnTo>
                  <a:lnTo>
                    <a:pt x="0" y="116586"/>
                  </a:lnTo>
                  <a:lnTo>
                    <a:pt x="8917" y="161966"/>
                  </a:lnTo>
                  <a:lnTo>
                    <a:pt x="33242" y="199024"/>
                  </a:lnTo>
                  <a:lnTo>
                    <a:pt x="69330" y="224010"/>
                  </a:lnTo>
                  <a:lnTo>
                    <a:pt x="113537" y="233172"/>
                  </a:lnTo>
                  <a:lnTo>
                    <a:pt x="157745" y="224010"/>
                  </a:lnTo>
                  <a:lnTo>
                    <a:pt x="193833" y="199024"/>
                  </a:lnTo>
                  <a:lnTo>
                    <a:pt x="218158" y="161966"/>
                  </a:lnTo>
                  <a:lnTo>
                    <a:pt x="227075" y="116586"/>
                  </a:lnTo>
                  <a:lnTo>
                    <a:pt x="218158" y="71205"/>
                  </a:lnTo>
                  <a:lnTo>
                    <a:pt x="193833" y="34147"/>
                  </a:lnTo>
                  <a:lnTo>
                    <a:pt x="157745" y="9161"/>
                  </a:lnTo>
                  <a:lnTo>
                    <a:pt x="113537" y="0"/>
                  </a:lnTo>
                  <a:close/>
                </a:path>
              </a:pathLst>
            </a:custGeom>
            <a:solidFill>
              <a:srgbClr val="4EA72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17" name="Google Shape;317;p17"/>
            <p:cNvSpPr/>
            <p:nvPr/>
          </p:nvSpPr>
          <p:spPr>
            <a:xfrm>
              <a:off x="7405116" y="1697735"/>
              <a:ext cx="227329" cy="233679"/>
            </a:xfrm>
            <a:custGeom>
              <a:rect b="b" l="l" r="r" t="t"/>
              <a:pathLst>
                <a:path extrusionOk="0" h="233680" w="227329">
                  <a:moveTo>
                    <a:pt x="0" y="116586"/>
                  </a:moveTo>
                  <a:lnTo>
                    <a:pt x="8917" y="71205"/>
                  </a:lnTo>
                  <a:lnTo>
                    <a:pt x="33242" y="34147"/>
                  </a:lnTo>
                  <a:lnTo>
                    <a:pt x="69330" y="9161"/>
                  </a:lnTo>
                  <a:lnTo>
                    <a:pt x="113537" y="0"/>
                  </a:lnTo>
                  <a:lnTo>
                    <a:pt x="157745" y="9161"/>
                  </a:lnTo>
                  <a:lnTo>
                    <a:pt x="193833" y="34147"/>
                  </a:lnTo>
                  <a:lnTo>
                    <a:pt x="218158" y="71205"/>
                  </a:lnTo>
                  <a:lnTo>
                    <a:pt x="227075" y="116586"/>
                  </a:lnTo>
                  <a:lnTo>
                    <a:pt x="218158" y="161966"/>
                  </a:lnTo>
                  <a:lnTo>
                    <a:pt x="193833" y="199024"/>
                  </a:lnTo>
                  <a:lnTo>
                    <a:pt x="157745" y="224010"/>
                  </a:lnTo>
                  <a:lnTo>
                    <a:pt x="113537" y="233172"/>
                  </a:lnTo>
                  <a:lnTo>
                    <a:pt x="69330" y="224010"/>
                  </a:lnTo>
                  <a:lnTo>
                    <a:pt x="33242" y="199024"/>
                  </a:lnTo>
                  <a:lnTo>
                    <a:pt x="8917" y="161966"/>
                  </a:lnTo>
                  <a:lnTo>
                    <a:pt x="0" y="116586"/>
                  </a:lnTo>
                  <a:close/>
                </a:path>
              </a:pathLst>
            </a:custGeom>
            <a:noFill/>
            <a:ln cap="flat" cmpd="sng" w="12700">
              <a:solidFill>
                <a:srgbClr val="1C440D"/>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18" name="Google Shape;318;p17"/>
          <p:cNvSpPr txBox="1"/>
          <p:nvPr/>
        </p:nvSpPr>
        <p:spPr>
          <a:xfrm>
            <a:off x="7424166" y="1461896"/>
            <a:ext cx="153670" cy="461009"/>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s-CO" sz="1400">
                <a:solidFill>
                  <a:srgbClr val="FFFFFF"/>
                </a:solidFill>
                <a:latin typeface="Calibri"/>
                <a:ea typeface="Calibri"/>
                <a:cs typeface="Calibri"/>
                <a:sym typeface="Calibri"/>
              </a:rPr>
              <a:t>1</a:t>
            </a:r>
            <a:endParaRPr sz="1400">
              <a:latin typeface="Calibri"/>
              <a:ea typeface="Calibri"/>
              <a:cs typeface="Calibri"/>
              <a:sym typeface="Calibri"/>
            </a:endParaRPr>
          </a:p>
          <a:p>
            <a:pPr indent="0" lvl="0" marL="50165" rtl="0" algn="l">
              <a:lnSpc>
                <a:spcPct val="100000"/>
              </a:lnSpc>
              <a:spcBef>
                <a:spcPts val="60"/>
              </a:spcBef>
              <a:spcAft>
                <a:spcPts val="0"/>
              </a:spcAft>
              <a:buNone/>
            </a:pPr>
            <a:r>
              <a:rPr lang="es-CO" sz="1400">
                <a:solidFill>
                  <a:srgbClr val="FFFFFF"/>
                </a:solidFill>
                <a:latin typeface="Calibri"/>
                <a:ea typeface="Calibri"/>
                <a:cs typeface="Calibri"/>
                <a:sym typeface="Calibri"/>
              </a:rPr>
              <a:t>2</a:t>
            </a:r>
            <a:endParaRPr sz="1400">
              <a:latin typeface="Calibri"/>
              <a:ea typeface="Calibri"/>
              <a:cs typeface="Calibri"/>
              <a:sym typeface="Calibri"/>
            </a:endParaRPr>
          </a:p>
        </p:txBody>
      </p:sp>
      <p:sp>
        <p:nvSpPr>
          <p:cNvPr id="319" name="Google Shape;319;p17"/>
          <p:cNvSpPr txBox="1"/>
          <p:nvPr/>
        </p:nvSpPr>
        <p:spPr>
          <a:xfrm>
            <a:off x="6537452" y="2626233"/>
            <a:ext cx="116205" cy="23939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1400">
                <a:solidFill>
                  <a:srgbClr val="FFFFFF"/>
                </a:solidFill>
                <a:latin typeface="Calibri"/>
                <a:ea typeface="Calibri"/>
                <a:cs typeface="Calibri"/>
                <a:sym typeface="Calibri"/>
              </a:rPr>
              <a:t>3</a:t>
            </a:r>
            <a:endParaRPr sz="1400">
              <a:latin typeface="Calibri"/>
              <a:ea typeface="Calibri"/>
              <a:cs typeface="Calibri"/>
              <a:sym typeface="Calibri"/>
            </a:endParaRPr>
          </a:p>
        </p:txBody>
      </p:sp>
      <p:sp>
        <p:nvSpPr>
          <p:cNvPr id="320" name="Google Shape;320;p17"/>
          <p:cNvSpPr/>
          <p:nvPr/>
        </p:nvSpPr>
        <p:spPr>
          <a:xfrm>
            <a:off x="2183892" y="2874264"/>
            <a:ext cx="5448300" cy="683260"/>
          </a:xfrm>
          <a:custGeom>
            <a:rect b="b" l="l" r="r" t="t"/>
            <a:pathLst>
              <a:path extrusionOk="0" h="683260" w="5448300">
                <a:moveTo>
                  <a:pt x="0" y="682751"/>
                </a:moveTo>
                <a:lnTo>
                  <a:pt x="5448300" y="682751"/>
                </a:lnTo>
                <a:lnTo>
                  <a:pt x="5448300" y="0"/>
                </a:lnTo>
                <a:lnTo>
                  <a:pt x="0" y="0"/>
                </a:lnTo>
                <a:lnTo>
                  <a:pt x="0" y="682751"/>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21" name="Google Shape;321;p17"/>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22" name="Google Shape;322;p17"/>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6" name="Shape 326"/>
        <p:cNvGrpSpPr/>
        <p:nvPr/>
      </p:nvGrpSpPr>
      <p:grpSpPr>
        <a:xfrm>
          <a:off x="0" y="0"/>
          <a:ext cx="0" cy="0"/>
          <a:chOff x="0" y="0"/>
          <a:chExt cx="0" cy="0"/>
        </a:xfrm>
      </p:grpSpPr>
      <p:sp>
        <p:nvSpPr>
          <p:cNvPr id="327" name="Google Shape;327;p18"/>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328" name="Google Shape;328;p18"/>
          <p:cNvPicPr preferRelativeResize="0"/>
          <p:nvPr/>
        </p:nvPicPr>
        <p:blipFill rotWithShape="1">
          <a:blip r:embed="rId3">
            <a:alphaModFix/>
          </a:blip>
          <a:srcRect b="0" l="0" r="0" t="0"/>
          <a:stretch/>
        </p:blipFill>
        <p:spPr>
          <a:xfrm>
            <a:off x="279400" y="1047454"/>
            <a:ext cx="3569717" cy="2220896"/>
          </a:xfrm>
          <a:prstGeom prst="rect">
            <a:avLst/>
          </a:prstGeom>
          <a:noFill/>
          <a:ln>
            <a:noFill/>
          </a:ln>
        </p:spPr>
      </p:pic>
      <p:sp>
        <p:nvSpPr>
          <p:cNvPr id="329" name="Google Shape;329;p18"/>
          <p:cNvSpPr/>
          <p:nvPr/>
        </p:nvSpPr>
        <p:spPr>
          <a:xfrm>
            <a:off x="1196242" y="1837046"/>
            <a:ext cx="1709590" cy="535681"/>
          </a:xfrm>
          <a:custGeom>
            <a:rect b="b" l="l" r="r" t="t"/>
            <a:pathLst>
              <a:path extrusionOk="0" h="897889" w="2578735">
                <a:moveTo>
                  <a:pt x="0" y="897636"/>
                </a:moveTo>
                <a:lnTo>
                  <a:pt x="2578607" y="897636"/>
                </a:lnTo>
                <a:lnTo>
                  <a:pt x="2578607" y="0"/>
                </a:lnTo>
                <a:lnTo>
                  <a:pt x="0" y="0"/>
                </a:lnTo>
                <a:lnTo>
                  <a:pt x="0" y="897636"/>
                </a:lnTo>
                <a:close/>
              </a:path>
            </a:pathLst>
          </a:custGeom>
          <a:noFill/>
          <a:ln cap="flat" cmpd="sng" w="12675">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30" name="Google Shape;330;p18"/>
          <p:cNvSpPr txBox="1"/>
          <p:nvPr/>
        </p:nvSpPr>
        <p:spPr>
          <a:xfrm>
            <a:off x="4048654" y="1084659"/>
            <a:ext cx="5475202" cy="474489"/>
          </a:xfrm>
          <a:prstGeom prst="rect">
            <a:avLst/>
          </a:prstGeom>
          <a:noFill/>
          <a:ln>
            <a:noFill/>
          </a:ln>
        </p:spPr>
        <p:txBody>
          <a:bodyPr anchorCtr="0" anchor="t" bIns="0" lIns="0" spcFirstLastPara="1" rIns="0" wrap="square" tIns="12700">
            <a:spAutoFit/>
          </a:bodyPr>
          <a:lstStyle/>
          <a:p>
            <a:pPr indent="-171450" lvl="0" marL="184150" rtl="0" algn="l">
              <a:lnSpc>
                <a:spcPct val="100000"/>
              </a:lnSpc>
              <a:spcBef>
                <a:spcPts val="0"/>
              </a:spcBef>
              <a:spcAft>
                <a:spcPts val="0"/>
              </a:spcAft>
              <a:buSzPts val="1000"/>
              <a:buFont typeface="Arial"/>
              <a:buChar char="•"/>
            </a:pPr>
            <a:r>
              <a:rPr lang="es-CO" sz="1000">
                <a:latin typeface="Arial"/>
                <a:ea typeface="Arial"/>
                <a:cs typeface="Arial"/>
                <a:sym typeface="Arial"/>
              </a:rPr>
              <a:t>Al realizar el proceso satisfactoriamente el sistema le entregaré el número de solicitud de su trámite.</a:t>
            </a:r>
            <a:endParaRPr sz="1000">
              <a:latin typeface="Arial"/>
              <a:ea typeface="Arial"/>
              <a:cs typeface="Arial"/>
              <a:sym typeface="Arial"/>
            </a:endParaRPr>
          </a:p>
          <a:p>
            <a:pPr indent="-171450" lvl="0" marL="184150" rtl="0" algn="l">
              <a:lnSpc>
                <a:spcPct val="100000"/>
              </a:lnSpc>
              <a:spcBef>
                <a:spcPts val="5"/>
              </a:spcBef>
              <a:spcAft>
                <a:spcPts val="0"/>
              </a:spcAft>
              <a:buSzPts val="1000"/>
              <a:buFont typeface="Arial"/>
              <a:buChar char="•"/>
            </a:pPr>
            <a:r>
              <a:rPr lang="es-CO" sz="1000">
                <a:latin typeface="Arial"/>
                <a:ea typeface="Arial"/>
                <a:cs typeface="Arial"/>
                <a:sym typeface="Arial"/>
              </a:rPr>
              <a:t>Con el número de solicitud se crea el ticket en la mesa estratégica de servicios.</a:t>
            </a:r>
            <a:endParaRPr sz="1000">
              <a:latin typeface="Arial"/>
              <a:ea typeface="Arial"/>
              <a:cs typeface="Arial"/>
              <a:sym typeface="Arial"/>
            </a:endParaRPr>
          </a:p>
        </p:txBody>
      </p:sp>
      <p:sp>
        <p:nvSpPr>
          <p:cNvPr id="331" name="Google Shape;331;p18"/>
          <p:cNvSpPr txBox="1"/>
          <p:nvPr>
            <p:ph type="title"/>
          </p:nvPr>
        </p:nvSpPr>
        <p:spPr>
          <a:xfrm>
            <a:off x="637031" y="0"/>
            <a:ext cx="8886825" cy="795655"/>
          </a:xfrm>
          <a:prstGeom prst="rect">
            <a:avLst/>
          </a:prstGeom>
          <a:solidFill>
            <a:srgbClr val="005530"/>
          </a:solidFill>
          <a:ln>
            <a:noFill/>
          </a:ln>
        </p:spPr>
        <p:txBody>
          <a:bodyPr anchorCtr="0" anchor="t" bIns="0" lIns="0" spcFirstLastPara="1" rIns="0" wrap="square" tIns="154300">
            <a:spAutoFit/>
          </a:bodyPr>
          <a:lstStyle/>
          <a:p>
            <a:pPr indent="0" lvl="0" marL="8890" rtl="0" algn="ctr">
              <a:lnSpc>
                <a:spcPct val="100000"/>
              </a:lnSpc>
              <a:spcBef>
                <a:spcPts val="0"/>
              </a:spcBef>
              <a:spcAft>
                <a:spcPts val="0"/>
              </a:spcAft>
              <a:buNone/>
            </a:pPr>
            <a:r>
              <a:rPr lang="es-CO" sz="3200">
                <a:solidFill>
                  <a:srgbClr val="FFFFFF"/>
                </a:solidFill>
              </a:rPr>
              <a:t>Fin del proceso</a:t>
            </a:r>
            <a:endParaRPr sz="3200"/>
          </a:p>
        </p:txBody>
      </p:sp>
      <p:pic>
        <p:nvPicPr>
          <p:cNvPr id="332" name="Google Shape;332;p18"/>
          <p:cNvPicPr preferRelativeResize="0"/>
          <p:nvPr/>
        </p:nvPicPr>
        <p:blipFill rotWithShape="1">
          <a:blip r:embed="rId4">
            <a:alphaModFix/>
          </a:blip>
          <a:srcRect b="0" l="0" r="0" t="0"/>
          <a:stretch/>
        </p:blipFill>
        <p:spPr>
          <a:xfrm>
            <a:off x="2949756" y="1761102"/>
            <a:ext cx="222689" cy="204196"/>
          </a:xfrm>
          <a:prstGeom prst="rect">
            <a:avLst/>
          </a:prstGeom>
          <a:noFill/>
          <a:ln>
            <a:noFill/>
          </a:ln>
        </p:spPr>
      </p:pic>
      <p:sp>
        <p:nvSpPr>
          <p:cNvPr id="333" name="Google Shape;333;p18"/>
          <p:cNvSpPr txBox="1"/>
          <p:nvPr/>
        </p:nvSpPr>
        <p:spPr>
          <a:xfrm>
            <a:off x="3012876" y="1753482"/>
            <a:ext cx="77039" cy="228268"/>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1400">
                <a:solidFill>
                  <a:srgbClr val="FFFFFF"/>
                </a:solidFill>
                <a:latin typeface="Calibri"/>
                <a:ea typeface="Calibri"/>
                <a:cs typeface="Calibri"/>
                <a:sym typeface="Calibri"/>
              </a:rPr>
              <a:t>1</a:t>
            </a:r>
            <a:endParaRPr sz="1400">
              <a:latin typeface="Calibri"/>
              <a:ea typeface="Calibri"/>
              <a:cs typeface="Calibri"/>
              <a:sym typeface="Calibri"/>
            </a:endParaRPr>
          </a:p>
        </p:txBody>
      </p:sp>
      <p:sp>
        <p:nvSpPr>
          <p:cNvPr id="334" name="Google Shape;334;p18"/>
          <p:cNvSpPr/>
          <p:nvPr/>
        </p:nvSpPr>
        <p:spPr>
          <a:xfrm>
            <a:off x="1379116" y="2911755"/>
            <a:ext cx="1370283" cy="269355"/>
          </a:xfrm>
          <a:custGeom>
            <a:rect b="b" l="l" r="r" t="t"/>
            <a:pathLst>
              <a:path extrusionOk="0" h="451485" w="2066925">
                <a:moveTo>
                  <a:pt x="0" y="451104"/>
                </a:moveTo>
                <a:lnTo>
                  <a:pt x="2066544" y="451104"/>
                </a:lnTo>
                <a:lnTo>
                  <a:pt x="2066544" y="0"/>
                </a:lnTo>
                <a:lnTo>
                  <a:pt x="0" y="0"/>
                </a:lnTo>
                <a:lnTo>
                  <a:pt x="0" y="451104"/>
                </a:lnTo>
                <a:close/>
              </a:path>
            </a:pathLst>
          </a:custGeom>
          <a:noFill/>
          <a:ln cap="flat" cmpd="sng" w="12700">
            <a:solidFill>
              <a:srgbClr val="C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35" name="Google Shape;335;p18"/>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36" name="Google Shape;336;p18"/>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37" name="Google Shape;337;p18"/>
          <p:cNvSpPr txBox="1"/>
          <p:nvPr/>
        </p:nvSpPr>
        <p:spPr>
          <a:xfrm>
            <a:off x="4001232" y="1715839"/>
            <a:ext cx="5992002" cy="1579022"/>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000">
                <a:solidFill>
                  <a:srgbClr val="000000"/>
                </a:solidFill>
                <a:latin typeface="Arial"/>
                <a:ea typeface="Arial"/>
                <a:cs typeface="Arial"/>
                <a:sym typeface="Arial"/>
              </a:rPr>
              <a:t>Una vez realizada la solicitud deberá enviar un correo al mail</a:t>
            </a:r>
            <a:r>
              <a:rPr lang="es-CO" sz="1000" u="none" strike="noStrike">
                <a:solidFill>
                  <a:srgbClr val="000000"/>
                </a:solidFill>
                <a:latin typeface="Arial"/>
                <a:ea typeface="Arial"/>
                <a:cs typeface="Arial"/>
                <a:sym typeface="Arial"/>
              </a:rPr>
              <a:t>: 📧</a:t>
            </a:r>
            <a:r>
              <a:rPr lang="es-CO" sz="1000" u="none" strike="noStrike">
                <a:solidFill>
                  <a:srgbClr val="F03A17"/>
                </a:solidFill>
                <a:latin typeface="Arial"/>
                <a:ea typeface="Arial"/>
                <a:cs typeface="Arial"/>
                <a:sym typeface="Arial"/>
              </a:rPr>
              <a:t> </a:t>
            </a:r>
            <a:r>
              <a:rPr b="1" lang="es-CO" sz="1000" u="sng" strike="noStrike">
                <a:solidFill>
                  <a:srgbClr val="467886"/>
                </a:solidFill>
                <a:latin typeface="Arial"/>
                <a:ea typeface="Arial"/>
                <a:cs typeface="Arial"/>
                <a:sym typeface="Arial"/>
              </a:rPr>
              <a:t>mercadeo.contaduria</a:t>
            </a:r>
            <a:r>
              <a:rPr lang="es-CO" sz="1000" u="sng" strike="noStrike">
                <a:solidFill>
                  <a:srgbClr val="467886"/>
                </a:solidFill>
                <a:latin typeface="Arial"/>
                <a:ea typeface="Arial"/>
                <a:cs typeface="Arial"/>
                <a:sym typeface="Arial"/>
              </a:rPr>
              <a:t>@u</a:t>
            </a:r>
            <a:r>
              <a:rPr b="1" lang="es-CO" sz="1000" u="sng" strike="noStrike">
                <a:solidFill>
                  <a:srgbClr val="467886"/>
                </a:solidFill>
                <a:latin typeface="Arial"/>
                <a:ea typeface="Arial"/>
                <a:cs typeface="Arial"/>
                <a:sym typeface="Arial"/>
              </a:rPr>
              <a:t>externado.edu.co</a:t>
            </a:r>
            <a:r>
              <a:rPr b="1" lang="es-CO" sz="1000" u="none" strike="noStrike">
                <a:solidFill>
                  <a:srgbClr val="000000"/>
                </a:solidFill>
                <a:latin typeface="Arial"/>
                <a:ea typeface="Arial"/>
                <a:cs typeface="Arial"/>
                <a:sym typeface="Arial"/>
              </a:rPr>
              <a:t>  </a:t>
            </a:r>
            <a:r>
              <a:rPr lang="es-CO" sz="1000" u="none" strike="noStrike">
                <a:solidFill>
                  <a:srgbClr val="000000"/>
                </a:solidFill>
                <a:latin typeface="Arial"/>
                <a:ea typeface="Arial"/>
                <a:cs typeface="Arial"/>
                <a:sym typeface="Arial"/>
              </a:rPr>
              <a:t> indicando:</a:t>
            </a:r>
            <a:endParaRPr/>
          </a:p>
          <a:p>
            <a:pPr indent="-171450" lvl="0" marL="171450" rtl="0" algn="l">
              <a:lnSpc>
                <a:spcPct val="112000"/>
              </a:lnSpc>
              <a:spcBef>
                <a:spcPts val="855"/>
              </a:spcBef>
              <a:spcAft>
                <a:spcPts val="0"/>
              </a:spcAft>
              <a:buClr>
                <a:srgbClr val="000000"/>
              </a:buClr>
              <a:buSzPts val="1200"/>
              <a:buFont typeface="Arial"/>
              <a:buChar char="•"/>
            </a:pPr>
            <a:r>
              <a:rPr lang="es-CO" sz="1000">
                <a:solidFill>
                  <a:srgbClr val="000000"/>
                </a:solidFill>
                <a:latin typeface="Arial"/>
                <a:ea typeface="Arial"/>
                <a:cs typeface="Arial"/>
                <a:sym typeface="Arial"/>
              </a:rPr>
              <a:t>E</a:t>
            </a:r>
            <a:r>
              <a:rPr lang="es-CO" sz="1000" u="none" strike="noStrike">
                <a:solidFill>
                  <a:srgbClr val="000000"/>
                </a:solidFill>
                <a:latin typeface="Arial"/>
                <a:ea typeface="Arial"/>
                <a:cs typeface="Arial"/>
                <a:sym typeface="Arial"/>
              </a:rPr>
              <a:t>l número de la solicitud</a:t>
            </a:r>
            <a:endParaRPr/>
          </a:p>
          <a:p>
            <a:pPr indent="-171450" lvl="0" marL="171450" rtl="0" algn="l">
              <a:lnSpc>
                <a:spcPct val="112000"/>
              </a:lnSpc>
              <a:spcBef>
                <a:spcPts val="0"/>
              </a:spcBef>
              <a:spcAft>
                <a:spcPts val="0"/>
              </a:spcAft>
              <a:buClr>
                <a:srgbClr val="000000"/>
              </a:buClr>
              <a:buSzPts val="1200"/>
              <a:buFont typeface="Arial"/>
              <a:buChar char="•"/>
            </a:pPr>
            <a:r>
              <a:rPr lang="es-CO" sz="1000">
                <a:solidFill>
                  <a:srgbClr val="000000"/>
                </a:solidFill>
                <a:latin typeface="Arial"/>
                <a:ea typeface="Arial"/>
                <a:cs typeface="Arial"/>
                <a:sym typeface="Arial"/>
              </a:rPr>
              <a:t>Nombre de la empresa</a:t>
            </a:r>
            <a:endParaRPr/>
          </a:p>
          <a:p>
            <a:pPr indent="-171450" lvl="0" marL="171450" rtl="0" algn="l">
              <a:lnSpc>
                <a:spcPct val="112000"/>
              </a:lnSpc>
              <a:spcBef>
                <a:spcPts val="0"/>
              </a:spcBef>
              <a:spcAft>
                <a:spcPts val="0"/>
              </a:spcAft>
              <a:buClr>
                <a:srgbClr val="000000"/>
              </a:buClr>
              <a:buSzPts val="1200"/>
              <a:buFont typeface="Arial"/>
              <a:buChar char="•"/>
            </a:pPr>
            <a:r>
              <a:rPr lang="es-CO" sz="1000" u="none" strike="noStrike">
                <a:solidFill>
                  <a:srgbClr val="000000"/>
                </a:solidFill>
                <a:latin typeface="Arial"/>
                <a:ea typeface="Arial"/>
                <a:cs typeface="Arial"/>
                <a:sym typeface="Arial"/>
              </a:rPr>
              <a:t>Nombre del participante</a:t>
            </a:r>
            <a:endParaRPr/>
          </a:p>
          <a:p>
            <a:pPr indent="-171450" lvl="0" marL="171450" rtl="0" algn="l">
              <a:lnSpc>
                <a:spcPct val="112000"/>
              </a:lnSpc>
              <a:spcBef>
                <a:spcPts val="0"/>
              </a:spcBef>
              <a:spcAft>
                <a:spcPts val="0"/>
              </a:spcAft>
              <a:buClr>
                <a:srgbClr val="000000"/>
              </a:buClr>
              <a:buSzPts val="1200"/>
              <a:buFont typeface="Arial"/>
              <a:buChar char="•"/>
            </a:pPr>
            <a:r>
              <a:rPr lang="es-CO" sz="1000">
                <a:solidFill>
                  <a:srgbClr val="000000"/>
                </a:solidFill>
                <a:latin typeface="Arial"/>
                <a:ea typeface="Arial"/>
                <a:cs typeface="Arial"/>
                <a:sym typeface="Arial"/>
              </a:rPr>
              <a:t>Programa en el que está siendo patrocinado.</a:t>
            </a:r>
            <a:endParaRPr/>
          </a:p>
          <a:p>
            <a:pPr indent="-171450" lvl="0" marL="171450" rtl="0" algn="l">
              <a:lnSpc>
                <a:spcPct val="112000"/>
              </a:lnSpc>
              <a:spcBef>
                <a:spcPts val="0"/>
              </a:spcBef>
              <a:spcAft>
                <a:spcPts val="0"/>
              </a:spcAft>
              <a:buClr>
                <a:srgbClr val="000000"/>
              </a:buClr>
              <a:buSzPts val="1200"/>
              <a:buFont typeface="Arial"/>
              <a:buChar char="•"/>
            </a:pPr>
            <a:r>
              <a:rPr lang="es-CO" sz="1000" u="none" strike="noStrike">
                <a:solidFill>
                  <a:srgbClr val="000000"/>
                </a:solidFill>
                <a:latin typeface="Arial"/>
                <a:ea typeface="Arial"/>
                <a:cs typeface="Arial"/>
                <a:sym typeface="Arial"/>
              </a:rPr>
              <a:t>Envíe lo</a:t>
            </a:r>
            <a:r>
              <a:rPr lang="es-CO" sz="1000">
                <a:solidFill>
                  <a:srgbClr val="000000"/>
                </a:solidFill>
                <a:latin typeface="Arial"/>
                <a:ea typeface="Arial"/>
                <a:cs typeface="Arial"/>
                <a:sym typeface="Arial"/>
              </a:rPr>
              <a:t>s documentos con el ASUNTO: </a:t>
            </a:r>
            <a:r>
              <a:rPr b="1" lang="es-CO" sz="1000">
                <a:solidFill>
                  <a:srgbClr val="1DB57A"/>
                </a:solidFill>
                <a:latin typeface="Arial"/>
                <a:ea typeface="Arial"/>
                <a:cs typeface="Arial"/>
                <a:sym typeface="Arial"/>
              </a:rPr>
              <a:t>Solicitud Patrocinio Programa Educación Ejecutiva UExternado</a:t>
            </a:r>
            <a:endParaRPr b="1" sz="1000" u="none" strike="noStrike">
              <a:solidFill>
                <a:srgbClr val="1DB57A"/>
              </a:solidFill>
              <a:latin typeface="Arial"/>
              <a:ea typeface="Arial"/>
              <a:cs typeface="Arial"/>
              <a:sym typeface="Arial"/>
            </a:endParaRPr>
          </a:p>
        </p:txBody>
      </p:sp>
      <p:sp>
        <p:nvSpPr>
          <p:cNvPr id="338" name="Google Shape;338;p18"/>
          <p:cNvSpPr txBox="1"/>
          <p:nvPr/>
        </p:nvSpPr>
        <p:spPr>
          <a:xfrm>
            <a:off x="214188" y="3581943"/>
            <a:ext cx="9731624" cy="1637500"/>
          </a:xfrm>
          <a:prstGeom prst="rect">
            <a:avLst/>
          </a:prstGeom>
          <a:noFill/>
          <a:ln>
            <a:noFill/>
          </a:ln>
        </p:spPr>
        <p:txBody>
          <a:bodyPr anchorCtr="0" anchor="t" bIns="45700" lIns="91425" spcFirstLastPara="1" rIns="91425" wrap="square" tIns="45700">
            <a:spAutoFit/>
          </a:bodyPr>
          <a:lstStyle/>
          <a:p>
            <a:pPr indent="0" lvl="0" marL="0" rtl="0" algn="l">
              <a:lnSpc>
                <a:spcPct val="112000"/>
              </a:lnSpc>
              <a:spcBef>
                <a:spcPts val="0"/>
              </a:spcBef>
              <a:spcAft>
                <a:spcPts val="0"/>
              </a:spcAft>
              <a:buNone/>
            </a:pPr>
            <a:r>
              <a:rPr lang="es-CO" sz="1000">
                <a:solidFill>
                  <a:srgbClr val="000000"/>
                </a:solidFill>
                <a:latin typeface="Arial"/>
                <a:ea typeface="Arial"/>
                <a:cs typeface="Arial"/>
                <a:sym typeface="Arial"/>
              </a:rPr>
              <a:t>Luego de este trámite, deberá esperar que llegue la respectiva factura para poder realizar el pago.</a:t>
            </a:r>
            <a:endParaRPr/>
          </a:p>
          <a:p>
            <a:pPr indent="0" lvl="0" marL="0" rtl="0" algn="l">
              <a:lnSpc>
                <a:spcPct val="112000"/>
              </a:lnSpc>
              <a:spcBef>
                <a:spcPts val="855"/>
              </a:spcBef>
              <a:spcAft>
                <a:spcPts val="0"/>
              </a:spcAft>
              <a:buNone/>
            </a:pPr>
            <a:r>
              <a:rPr lang="es-CO" sz="1000">
                <a:solidFill>
                  <a:srgbClr val="000000"/>
                </a:solidFill>
                <a:latin typeface="Arial"/>
                <a:ea typeface="Arial"/>
                <a:cs typeface="Arial"/>
                <a:sym typeface="Arial"/>
              </a:rPr>
              <a:t>En caso de querer conocer el estado de la generación de la factura deberá contactarse al correo </a:t>
            </a:r>
            <a:r>
              <a:rPr lang="es-CO" sz="1000" u="sng">
                <a:solidFill>
                  <a:srgbClr val="000000"/>
                </a:solidFill>
                <a:latin typeface="Arial"/>
                <a:ea typeface="Arial"/>
                <a:cs typeface="Arial"/>
                <a:sym typeface="Arial"/>
                <a:hlinkClick r:id="rId5">
                  <a:extLst>
                    <a:ext uri="{A12FA001-AC4F-418D-AE19-62706E023703}">
                      <ahyp:hlinkClr val="tx"/>
                    </a:ext>
                  </a:extLst>
                </a:hlinkClick>
              </a:rPr>
              <a:t>mes@uexternado.edu.co</a:t>
            </a:r>
            <a:r>
              <a:rPr lang="es-CO" sz="1000">
                <a:solidFill>
                  <a:srgbClr val="000000"/>
                </a:solidFill>
                <a:latin typeface="Arial"/>
                <a:ea typeface="Arial"/>
                <a:cs typeface="Arial"/>
                <a:sym typeface="Arial"/>
              </a:rPr>
              <a:t> </a:t>
            </a:r>
            <a:endParaRPr/>
          </a:p>
          <a:p>
            <a:pPr indent="0" lvl="0" marL="0" rtl="0" algn="l">
              <a:lnSpc>
                <a:spcPct val="112000"/>
              </a:lnSpc>
              <a:spcBef>
                <a:spcPts val="855"/>
              </a:spcBef>
              <a:spcAft>
                <a:spcPts val="0"/>
              </a:spcAft>
              <a:buNone/>
            </a:pPr>
            <a:r>
              <a:rPr lang="es-CO" sz="1000">
                <a:solidFill>
                  <a:srgbClr val="000000"/>
                </a:solidFill>
                <a:latin typeface="Arial"/>
                <a:ea typeface="Arial"/>
                <a:cs typeface="Arial"/>
                <a:sym typeface="Arial"/>
              </a:rPr>
              <a:t>Días antes al inicio del programa, el Área Académica de la Facultad, le estará compartiendo a su correo la información respectiva sobre su ingreso a clases. Si tiene dudas sobre el ingreso podrá contactarse a la línea de WhatsApp 322 8708571 o llamar a la línea en Bogotá (601) 3419900 Ext 1347 y 1349</a:t>
            </a:r>
            <a:endParaRPr/>
          </a:p>
          <a:p>
            <a:pPr indent="0" lvl="0" marL="0" rtl="0" algn="l">
              <a:lnSpc>
                <a:spcPct val="112000"/>
              </a:lnSpc>
              <a:spcBef>
                <a:spcPts val="855"/>
              </a:spcBef>
              <a:spcAft>
                <a:spcPts val="0"/>
              </a:spcAft>
              <a:buNone/>
            </a:pPr>
            <a:r>
              <a:rPr lang="es-CO" sz="1000" u="none" strike="noStrike">
                <a:solidFill>
                  <a:srgbClr val="000000"/>
                </a:solidFill>
                <a:latin typeface="Arial"/>
                <a:ea typeface="Arial"/>
                <a:cs typeface="Arial"/>
                <a:sym typeface="Arial"/>
              </a:rPr>
              <a:t>Si en dado caso se hace pago de la orden generada en un inicio sin antes hacer la solicitud de factura a nombre de empresa, no se podrá luego generar dicha factura dado que ya se habrá realizado el pago. Dicho lo anterior, el orden a seguir es: (I) Generar orden de pago, (II) Solicitar factura a nombre de empresa como se aclara en este instructivo y (III) Posterior a la generación de la factura sí tramitar el pago.</a:t>
            </a:r>
            <a:endParaRPr sz="1000" u="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19"/>
          <p:cNvSpPr txBox="1"/>
          <p:nvPr/>
        </p:nvSpPr>
        <p:spPr>
          <a:xfrm>
            <a:off x="-25400" y="3760739"/>
            <a:ext cx="8534400" cy="1154161"/>
          </a:xfrm>
          <a:prstGeom prst="rect">
            <a:avLst/>
          </a:prstGeom>
          <a:noFill/>
          <a:ln>
            <a:noFill/>
          </a:ln>
        </p:spPr>
        <p:txBody>
          <a:bodyPr anchorCtr="0" anchor="t" bIns="0" lIns="0" spcFirstLastPara="1" rIns="0" wrap="square" tIns="45700">
            <a:spAutoFit/>
          </a:bodyPr>
          <a:lstStyle/>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            Instructivo Para Pagos con patrocinio empresa </a:t>
            </a:r>
            <a:endParaRPr/>
          </a:p>
          <a:p>
            <a:pPr indent="1156970" lvl="0" marL="12700" marR="5080" rtl="0" algn="ctr">
              <a:spcBef>
                <a:spcPts val="0"/>
              </a:spcBef>
              <a:spcAft>
                <a:spcPts val="0"/>
              </a:spcAft>
              <a:buNone/>
            </a:pPr>
            <a:r>
              <a:rPr b="1" lang="es-CO" sz="2400">
                <a:solidFill>
                  <a:srgbClr val="FFFFFF"/>
                </a:solidFill>
                <a:latin typeface="Arial"/>
                <a:ea typeface="Arial"/>
                <a:cs typeface="Arial"/>
                <a:sym typeface="Arial"/>
              </a:rPr>
              <a:t>        (2 o más personas)</a:t>
            </a:r>
            <a:endParaRPr/>
          </a:p>
          <a:p>
            <a:pPr indent="1156970" lvl="0" marL="12700" marR="5080" rtl="0" algn="l">
              <a:spcBef>
                <a:spcPts val="0"/>
              </a:spcBef>
              <a:spcAft>
                <a:spcPts val="0"/>
              </a:spcAft>
              <a:buNone/>
            </a:pPr>
            <a:r>
              <a:t/>
            </a:r>
            <a:endParaRPr b="1" sz="2400">
              <a:solidFill>
                <a:srgbClr val="FFFFFF"/>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7" name="Shape 347"/>
        <p:cNvGrpSpPr/>
        <p:nvPr/>
      </p:nvGrpSpPr>
      <p:grpSpPr>
        <a:xfrm>
          <a:off x="0" y="0"/>
          <a:ext cx="0" cy="0"/>
          <a:chOff x="0" y="0"/>
          <a:chExt cx="0" cy="0"/>
        </a:xfrm>
      </p:grpSpPr>
      <p:sp>
        <p:nvSpPr>
          <p:cNvPr id="348" name="Google Shape;348;p20"/>
          <p:cNvSpPr/>
          <p:nvPr/>
        </p:nvSpPr>
        <p:spPr>
          <a:xfrm>
            <a:off x="0" y="5524499"/>
            <a:ext cx="10160000" cy="190501"/>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49" name="Google Shape;349;p20"/>
          <p:cNvSpPr txBox="1"/>
          <p:nvPr/>
        </p:nvSpPr>
        <p:spPr>
          <a:xfrm>
            <a:off x="686816" y="1621264"/>
            <a:ext cx="5459984" cy="2472472"/>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sz="1100"/>
              <a:t>En caso de requerir factura a nombre de su empresa para patrocinio de 2 o más participantes deberá enviar al correo electrónico </a:t>
            </a:r>
            <a:r>
              <a:rPr lang="es-CO" sz="1100" u="none" strike="noStrike">
                <a:solidFill>
                  <a:srgbClr val="000000"/>
                </a:solidFill>
                <a:latin typeface="Arial"/>
                <a:ea typeface="Arial"/>
                <a:cs typeface="Arial"/>
                <a:sym typeface="Arial"/>
              </a:rPr>
              <a:t>📧</a:t>
            </a:r>
            <a:r>
              <a:rPr lang="es-CO" sz="1100" u="none" strike="noStrike">
                <a:solidFill>
                  <a:srgbClr val="F03A17"/>
                </a:solidFill>
                <a:latin typeface="Arial"/>
                <a:ea typeface="Arial"/>
                <a:cs typeface="Arial"/>
                <a:sym typeface="Arial"/>
              </a:rPr>
              <a:t> </a:t>
            </a:r>
            <a:r>
              <a:rPr b="1" lang="es-CO" sz="1100" u="sng" strike="noStrike">
                <a:solidFill>
                  <a:srgbClr val="467886"/>
                </a:solidFill>
                <a:latin typeface="Arial"/>
                <a:ea typeface="Arial"/>
                <a:cs typeface="Arial"/>
                <a:sym typeface="Arial"/>
              </a:rPr>
              <a:t>mercadeo.contaduria</a:t>
            </a:r>
            <a:r>
              <a:rPr lang="es-CO" sz="1100" u="sng" strike="noStrike">
                <a:solidFill>
                  <a:srgbClr val="467886"/>
                </a:solidFill>
                <a:latin typeface="Arial"/>
                <a:ea typeface="Arial"/>
                <a:cs typeface="Arial"/>
                <a:sym typeface="Arial"/>
              </a:rPr>
              <a:t>@u</a:t>
            </a:r>
            <a:r>
              <a:rPr b="1" lang="es-CO" sz="1100" u="sng" strike="noStrike">
                <a:solidFill>
                  <a:srgbClr val="467886"/>
                </a:solidFill>
                <a:latin typeface="Arial"/>
                <a:ea typeface="Arial"/>
                <a:cs typeface="Arial"/>
                <a:sym typeface="Arial"/>
              </a:rPr>
              <a:t>externado.edu.co</a:t>
            </a:r>
            <a:r>
              <a:rPr lang="es-CO" sz="1100"/>
              <a:t>, los siguientes documentos completos para el trámite de facturación: </a:t>
            </a:r>
            <a:endParaRPr/>
          </a:p>
          <a:p>
            <a:pPr indent="0" lvl="0" marL="12700" rtl="0" algn="l">
              <a:lnSpc>
                <a:spcPct val="100000"/>
              </a:lnSpc>
              <a:spcBef>
                <a:spcPts val="100"/>
              </a:spcBef>
              <a:spcAft>
                <a:spcPts val="0"/>
              </a:spcAft>
              <a:buNone/>
            </a:pPr>
            <a:r>
              <a:t/>
            </a:r>
            <a:endParaRPr sz="1100"/>
          </a:p>
          <a:p>
            <a:pPr indent="-171450" lvl="0" marL="184150" rtl="0" algn="l">
              <a:lnSpc>
                <a:spcPct val="100000"/>
              </a:lnSpc>
              <a:spcBef>
                <a:spcPts val="100"/>
              </a:spcBef>
              <a:spcAft>
                <a:spcPts val="0"/>
              </a:spcAft>
              <a:buSzPts val="1100"/>
              <a:buFont typeface="Arial"/>
              <a:buChar char="•"/>
            </a:pPr>
            <a:r>
              <a:rPr lang="es-CO" sz="1100"/>
              <a:t>Rut de la compañía. </a:t>
            </a:r>
            <a:endParaRPr/>
          </a:p>
          <a:p>
            <a:pPr indent="-171450" lvl="0" marL="184150" rtl="0" algn="l">
              <a:lnSpc>
                <a:spcPct val="100000"/>
              </a:lnSpc>
              <a:spcBef>
                <a:spcPts val="100"/>
              </a:spcBef>
              <a:spcAft>
                <a:spcPts val="0"/>
              </a:spcAft>
              <a:buSzPts val="1100"/>
              <a:buFont typeface="Arial"/>
              <a:buChar char="•"/>
            </a:pPr>
            <a:r>
              <a:rPr lang="es-CO" sz="1100"/>
              <a:t>Cámara de comercio de la compañía. </a:t>
            </a:r>
            <a:endParaRPr/>
          </a:p>
          <a:p>
            <a:pPr indent="-171450" lvl="0" marL="184150" rtl="0" algn="l">
              <a:lnSpc>
                <a:spcPct val="100000"/>
              </a:lnSpc>
              <a:spcBef>
                <a:spcPts val="100"/>
              </a:spcBef>
              <a:spcAft>
                <a:spcPts val="0"/>
              </a:spcAft>
              <a:buSzPts val="1100"/>
              <a:buFont typeface="Arial"/>
              <a:buChar char="•"/>
            </a:pPr>
            <a:r>
              <a:rPr lang="es-CO" sz="1100"/>
              <a:t>Documento de identidad del o de los participantes en el programa </a:t>
            </a:r>
            <a:endParaRPr/>
          </a:p>
          <a:p>
            <a:pPr indent="-171450" lvl="0" marL="184150" rtl="0" algn="l">
              <a:spcBef>
                <a:spcPts val="100"/>
              </a:spcBef>
              <a:spcAft>
                <a:spcPts val="0"/>
              </a:spcAft>
              <a:buSzPts val="1100"/>
              <a:buFont typeface="Arial"/>
              <a:buChar char="•"/>
            </a:pPr>
            <a:r>
              <a:rPr lang="es-CO" sz="1100"/>
              <a:t>Carta de compromiso (La cual requiere su firma y firma del responsable en la gestión del pago del patrocinio)</a:t>
            </a:r>
            <a:endParaRPr/>
          </a:p>
          <a:p>
            <a:pPr indent="0" lvl="0" marL="12700" rtl="0" algn="l">
              <a:lnSpc>
                <a:spcPct val="100000"/>
              </a:lnSpc>
              <a:spcBef>
                <a:spcPts val="100"/>
              </a:spcBef>
              <a:spcAft>
                <a:spcPts val="0"/>
              </a:spcAft>
              <a:buNone/>
            </a:pPr>
            <a:r>
              <a:t/>
            </a:r>
            <a:endParaRPr sz="1100"/>
          </a:p>
          <a:p>
            <a:pPr indent="0" lvl="0" marL="12700" rtl="0" algn="l">
              <a:lnSpc>
                <a:spcPct val="100000"/>
              </a:lnSpc>
              <a:spcBef>
                <a:spcPts val="100"/>
              </a:spcBef>
              <a:spcAft>
                <a:spcPts val="0"/>
              </a:spcAft>
              <a:buNone/>
            </a:pPr>
            <a:r>
              <a:rPr lang="es-CO" sz="1100"/>
              <a:t>Tenga en cuenta que la factura empresa se genera de 5 a 10 días hábiles una vez confirmado el inicio del programa, dicha factura contará con 30 días de plazo para realizar el pago, importante esperar a que llegue la factura electrónica para proceder</a:t>
            </a:r>
            <a:endParaRPr sz="1100">
              <a:latin typeface="Arial"/>
              <a:ea typeface="Arial"/>
              <a:cs typeface="Arial"/>
              <a:sym typeface="Arial"/>
            </a:endParaRPr>
          </a:p>
        </p:txBody>
      </p:sp>
      <p:sp>
        <p:nvSpPr>
          <p:cNvPr id="350" name="Google Shape;350;p20"/>
          <p:cNvSpPr txBox="1"/>
          <p:nvPr>
            <p:ph type="title"/>
          </p:nvPr>
        </p:nvSpPr>
        <p:spPr>
          <a:xfrm>
            <a:off x="637031" y="0"/>
            <a:ext cx="8886825" cy="795655"/>
          </a:xfrm>
          <a:prstGeom prst="rect">
            <a:avLst/>
          </a:prstGeom>
          <a:solidFill>
            <a:srgbClr val="005530"/>
          </a:solidFill>
          <a:ln>
            <a:noFill/>
          </a:ln>
        </p:spPr>
        <p:txBody>
          <a:bodyPr anchorCtr="0" anchor="t" bIns="0" lIns="0" spcFirstLastPara="1" rIns="0" wrap="square" tIns="154300">
            <a:spAutoFit/>
          </a:bodyPr>
          <a:lstStyle/>
          <a:p>
            <a:pPr indent="0" lvl="0" marL="8890" rtl="0" algn="ctr">
              <a:lnSpc>
                <a:spcPct val="100000"/>
              </a:lnSpc>
              <a:spcBef>
                <a:spcPts val="0"/>
              </a:spcBef>
              <a:spcAft>
                <a:spcPts val="0"/>
              </a:spcAft>
              <a:buNone/>
            </a:pPr>
            <a:r>
              <a:rPr lang="es-CO" sz="3200">
                <a:solidFill>
                  <a:srgbClr val="FFFFFF"/>
                </a:solidFill>
              </a:rPr>
              <a:t>Fin del proceso</a:t>
            </a:r>
            <a:endParaRPr sz="3200"/>
          </a:p>
        </p:txBody>
      </p:sp>
      <p:sp>
        <p:nvSpPr>
          <p:cNvPr id="351" name="Google Shape;351;p20"/>
          <p:cNvSpPr/>
          <p:nvPr/>
        </p:nvSpPr>
        <p:spPr>
          <a:xfrm>
            <a:off x="9423399" y="-3861"/>
            <a:ext cx="736601" cy="799388"/>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52" name="Google Shape;352;p20"/>
          <p:cNvSpPr/>
          <p:nvPr/>
        </p:nvSpPr>
        <p:spPr>
          <a:xfrm>
            <a:off x="0" y="0"/>
            <a:ext cx="686816" cy="795527"/>
          </a:xfrm>
          <a:custGeom>
            <a:rect b="b" l="l" r="r" t="t"/>
            <a:pathLst>
              <a:path extrusionOk="0" h="803275" w="8886825">
                <a:moveTo>
                  <a:pt x="0" y="803147"/>
                </a:moveTo>
                <a:lnTo>
                  <a:pt x="8886444" y="803147"/>
                </a:lnTo>
                <a:lnTo>
                  <a:pt x="8886444" y="0"/>
                </a:lnTo>
                <a:lnTo>
                  <a:pt x="0" y="0"/>
                </a:lnTo>
                <a:lnTo>
                  <a:pt x="0" y="803147"/>
                </a:lnTo>
                <a:close/>
              </a:path>
            </a:pathLst>
          </a:custGeom>
          <a:solidFill>
            <a:srgbClr val="1DB57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nvGrpSpPr>
          <p:cNvPr id="353" name="Google Shape;353;p20"/>
          <p:cNvGrpSpPr/>
          <p:nvPr/>
        </p:nvGrpSpPr>
        <p:grpSpPr>
          <a:xfrm>
            <a:off x="7289800" y="1866900"/>
            <a:ext cx="1447800" cy="1377335"/>
            <a:chOff x="7213600" y="2180252"/>
            <a:chExt cx="1447800" cy="1377335"/>
          </a:xfrm>
        </p:grpSpPr>
        <p:sp>
          <p:nvSpPr>
            <p:cNvPr id="354" name="Google Shape;354;p20"/>
            <p:cNvSpPr/>
            <p:nvPr/>
          </p:nvSpPr>
          <p:spPr>
            <a:xfrm>
              <a:off x="7213600" y="2180252"/>
              <a:ext cx="1447800" cy="1377335"/>
            </a:xfrm>
            <a:prstGeom prst="roundRect">
              <a:avLst>
                <a:gd fmla="val 16667" name="adj"/>
              </a:avLst>
            </a:prstGeom>
            <a:solidFill>
              <a:srgbClr val="F2F2F2"/>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graphicFrame>
          <p:nvGraphicFramePr>
            <p:cNvPr id="355" name="Google Shape;355;p20"/>
            <p:cNvGraphicFramePr/>
            <p:nvPr/>
          </p:nvGraphicFramePr>
          <p:xfrm>
            <a:off x="7346950" y="2513111"/>
            <a:ext cx="1181100" cy="996553"/>
          </p:xfrm>
          <a:graphic>
            <a:graphicData uri="http://schemas.openxmlformats.org/presentationml/2006/ole">
              <mc:AlternateContent>
                <mc:Choice Requires="v">
                  <p:oleObj r:id="rId4" imgH="996553" imgW="1181100" progId="Word.Document.12" spid="_x0000_s1">
                    <p:embed/>
                  </p:oleObj>
                </mc:Choice>
                <mc:Fallback>
                  <p:oleObj r:id="rId5" imgH="996553" imgW="1181100" progId="Word.Document.12">
                    <p:embed/>
                    <p:pic>
                      <p:nvPicPr>
                        <p:cNvPr id="355" name="Google Shape;355;p20"/>
                        <p:cNvPicPr preferRelativeResize="0"/>
                        <p:nvPr/>
                      </p:nvPicPr>
                      <p:blipFill rotWithShape="1">
                        <a:blip r:embed="rId6">
                          <a:alphaModFix/>
                        </a:blip>
                        <a:srcRect b="0" l="0" r="0" t="0"/>
                        <a:stretch/>
                      </p:blipFill>
                      <p:spPr>
                        <a:xfrm>
                          <a:off x="7346950" y="2513111"/>
                          <a:ext cx="1181100" cy="996553"/>
                        </a:xfrm>
                        <a:prstGeom prst="rect">
                          <a:avLst/>
                        </a:prstGeom>
                        <a:noFill/>
                        <a:ln>
                          <a:noFill/>
                        </a:ln>
                      </p:spPr>
                    </p:pic>
                  </p:oleObj>
                </mc:Fallback>
              </mc:AlternateContent>
            </a:graphicData>
          </a:graphic>
        </p:graphicFrame>
      </p:grpSp>
      <p:sp>
        <p:nvSpPr>
          <p:cNvPr id="356" name="Google Shape;356;p20"/>
          <p:cNvSpPr txBox="1"/>
          <p:nvPr/>
        </p:nvSpPr>
        <p:spPr>
          <a:xfrm>
            <a:off x="7105904" y="3282195"/>
            <a:ext cx="1815592" cy="628377"/>
          </a:xfrm>
          <a:prstGeom prst="rect">
            <a:avLst/>
          </a:prstGeom>
          <a:noFill/>
          <a:ln>
            <a:noFill/>
          </a:ln>
        </p:spPr>
        <p:txBody>
          <a:bodyPr anchorCtr="0" anchor="t" bIns="0" lIns="0" spcFirstLastPara="1" rIns="0" wrap="square" tIns="12700">
            <a:spAutoFit/>
          </a:bodyPr>
          <a:lstStyle/>
          <a:p>
            <a:pPr indent="0" lvl="0" marL="12700" rtl="0" algn="ctr">
              <a:lnSpc>
                <a:spcPct val="100000"/>
              </a:lnSpc>
              <a:spcBef>
                <a:spcPts val="0"/>
              </a:spcBef>
              <a:spcAft>
                <a:spcPts val="0"/>
              </a:spcAft>
              <a:buNone/>
            </a:pPr>
            <a:r>
              <a:rPr lang="es-CO" sz="1000">
                <a:latin typeface="Arial"/>
                <a:ea typeface="Arial"/>
                <a:cs typeface="Arial"/>
                <a:sym typeface="Arial"/>
              </a:rPr>
              <a:t>Haga doble clic en el ícono de Microsoft Word para descargar el archivo de </a:t>
            </a:r>
            <a:r>
              <a:rPr b="1" lang="es-CO" sz="1000">
                <a:latin typeface="Arial"/>
                <a:ea typeface="Arial"/>
                <a:cs typeface="Arial"/>
                <a:sym typeface="Arial"/>
              </a:rPr>
              <a:t>Carta de Compromiso de Pago</a:t>
            </a:r>
            <a:endParaRPr/>
          </a:p>
        </p:txBody>
      </p:sp>
      <p:sp>
        <p:nvSpPr>
          <p:cNvPr id="357" name="Google Shape;357;p20"/>
          <p:cNvSpPr txBox="1"/>
          <p:nvPr/>
        </p:nvSpPr>
        <p:spPr>
          <a:xfrm>
            <a:off x="3479800" y="4686437"/>
            <a:ext cx="5535930" cy="553998"/>
          </a:xfrm>
          <a:prstGeom prst="rect">
            <a:avLst/>
          </a:prstGeom>
          <a:noFill/>
          <a:ln>
            <a:noFill/>
          </a:ln>
        </p:spPr>
        <p:txBody>
          <a:bodyPr anchorCtr="0" anchor="t" bIns="45700" lIns="91425" spcFirstLastPara="1" rIns="91425" wrap="square" tIns="45700">
            <a:spAutoFit/>
          </a:bodyPr>
          <a:lstStyle/>
          <a:p>
            <a:pPr indent="0" lvl="0" marL="12700" rtl="0" algn="r">
              <a:lnSpc>
                <a:spcPct val="100000"/>
              </a:lnSpc>
              <a:spcBef>
                <a:spcPts val="0"/>
              </a:spcBef>
              <a:spcAft>
                <a:spcPts val="0"/>
              </a:spcAft>
              <a:buNone/>
            </a:pPr>
            <a:r>
              <a:rPr i="1" lang="es-CO" sz="1000">
                <a:latin typeface="Arial"/>
                <a:ea typeface="Arial"/>
                <a:cs typeface="Arial"/>
                <a:sym typeface="Arial"/>
              </a:rPr>
              <a:t>Se sugiere descargar este instructivo (Archivo Power Point) y luego al abrirlo en equipo PC hacer doble clic sobre el ícono de Microsoft Word para que se abra la carta de compromiso de pago. Una vez abierta se sugiere guardar una copia aparte de este instructivo.</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1"/>
          <p:cNvSpPr txBox="1"/>
          <p:nvPr>
            <p:ph type="title"/>
          </p:nvPr>
        </p:nvSpPr>
        <p:spPr>
          <a:xfrm>
            <a:off x="6203568" y="2570162"/>
            <a:ext cx="2073909" cy="57467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CO"/>
              <a:t>GRACIAS</a:t>
            </a:r>
            <a:endParaRPr/>
          </a:p>
        </p:txBody>
      </p:sp>
      <p:pic>
        <p:nvPicPr>
          <p:cNvPr id="363" name="Google Shape;363;p21"/>
          <p:cNvPicPr preferRelativeResize="0"/>
          <p:nvPr/>
        </p:nvPicPr>
        <p:blipFill rotWithShape="1">
          <a:blip r:embed="rId3">
            <a:alphaModFix/>
          </a:blip>
          <a:srcRect b="0" l="0" r="0" t="0"/>
          <a:stretch/>
        </p:blipFill>
        <p:spPr>
          <a:xfrm>
            <a:off x="584200" y="1516846"/>
            <a:ext cx="4279098" cy="286728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2025-02-13T14:29:39Z</dcterms:created>
  <dc:creator>carlosa.rodriguez</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2024-06-20T00:00:00Z</vt:filetime>
  </property>
  <property fmtid="{D5CDD505-2E9C-101B-9397-08002B2CF9AE}" pid="3" name="Creator">
    <vt:lpwstr>Microsoft® PowerPoint® para Microsoft 365</vt:lpwstr>
  </property>
  <property fmtid="{D5CDD505-2E9C-101B-9397-08002B2CF9AE}" pid="4" name="LastSaved">
    <vt:filetime>2025-02-13T00:00:00Z</vt:filetime>
  </property>
  <property fmtid="{D5CDD505-2E9C-101B-9397-08002B2CF9AE}" pid="5" name="Producer">
    <vt:lpwstr>Microsoft® PowerPoint® para Microsoft 365</vt:lpwstr>
  </property>
</Properties>
</file>