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72" r:id="rId4"/>
    <p:sldId id="273" r:id="rId5"/>
    <p:sldId id="274" r:id="rId6"/>
    <p:sldId id="275" r:id="rId7"/>
    <p:sldId id="276" r:id="rId8"/>
    <p:sldId id="277" r:id="rId9"/>
  </p:sldIdLst>
  <p:sldSz cx="9144000" cy="6858000" type="screen4x3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45" autoAdjust="0"/>
  </p:normalViewPr>
  <p:slideViewPr>
    <p:cSldViewPr>
      <p:cViewPr>
        <p:scale>
          <a:sx n="61" d="100"/>
          <a:sy n="61" d="100"/>
        </p:scale>
        <p:origin x="-116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F39E9C-59C7-4C77-AC45-D8F202BCE5CB}" type="doc">
      <dgm:prSet loTypeId="urn:microsoft.com/office/officeart/2005/8/layout/radial6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AA5C7615-7050-4560-8EBC-B4FAAEF49DB9}">
      <dgm:prSet phldrT="[Texto]" custT="1"/>
      <dgm:spPr/>
      <dgm:t>
        <a:bodyPr/>
        <a:lstStyle/>
        <a:p>
          <a:r>
            <a:rPr lang="es-CO" sz="2000" b="1" dirty="0" smtClean="0"/>
            <a:t>BENEFICIOS PARA LOS USUARIOS</a:t>
          </a:r>
          <a:endParaRPr lang="es-CO" sz="2000" b="1" dirty="0"/>
        </a:p>
      </dgm:t>
    </dgm:pt>
    <dgm:pt modelId="{A34C3AE1-F72C-4385-A85E-770CCF1994B3}" type="parTrans" cxnId="{66E32E47-7F5C-40D4-B4B2-50C09DC1DE54}">
      <dgm:prSet/>
      <dgm:spPr/>
      <dgm:t>
        <a:bodyPr/>
        <a:lstStyle/>
        <a:p>
          <a:endParaRPr lang="es-CO" sz="2000" b="1"/>
        </a:p>
      </dgm:t>
    </dgm:pt>
    <dgm:pt modelId="{448981C3-17A4-43F8-88B3-A07839171C32}" type="sibTrans" cxnId="{66E32E47-7F5C-40D4-B4B2-50C09DC1DE54}">
      <dgm:prSet/>
      <dgm:spPr/>
      <dgm:t>
        <a:bodyPr/>
        <a:lstStyle/>
        <a:p>
          <a:endParaRPr lang="es-CO" sz="2000" b="1"/>
        </a:p>
      </dgm:t>
    </dgm:pt>
    <dgm:pt modelId="{F932C17D-E40F-49EE-949F-3BCB178911C7}">
      <dgm:prSet phldrT="[Texto]" custT="1"/>
      <dgm:spPr/>
      <dgm:t>
        <a:bodyPr/>
        <a:lstStyle/>
        <a:p>
          <a:r>
            <a:rPr lang="es-CO" sz="2000" b="1" dirty="0" smtClean="0"/>
            <a:t>CALIDAD</a:t>
          </a:r>
          <a:endParaRPr lang="es-CO" sz="2000" b="1" dirty="0"/>
        </a:p>
      </dgm:t>
    </dgm:pt>
    <dgm:pt modelId="{EB4415C6-2951-439D-9D85-1BE21B1317DF}" type="parTrans" cxnId="{82B29725-4740-4F79-9D23-733231E7A67D}">
      <dgm:prSet/>
      <dgm:spPr/>
      <dgm:t>
        <a:bodyPr/>
        <a:lstStyle/>
        <a:p>
          <a:endParaRPr lang="es-CO" sz="2000" b="1"/>
        </a:p>
      </dgm:t>
    </dgm:pt>
    <dgm:pt modelId="{C0155E8F-5B54-46E4-B313-76EDB30AE3FA}" type="sibTrans" cxnId="{82B29725-4740-4F79-9D23-733231E7A67D}">
      <dgm:prSet/>
      <dgm:spPr/>
      <dgm:t>
        <a:bodyPr/>
        <a:lstStyle/>
        <a:p>
          <a:endParaRPr lang="es-CO" sz="2000" b="1"/>
        </a:p>
      </dgm:t>
    </dgm:pt>
    <dgm:pt modelId="{804C7A8C-1C10-4C94-8ED1-334012D206E6}">
      <dgm:prSet phldrT="[Texto]" custT="1"/>
      <dgm:spPr/>
      <dgm:t>
        <a:bodyPr/>
        <a:lstStyle/>
        <a:p>
          <a:r>
            <a:rPr lang="es-CO" sz="2000" b="1" dirty="0" smtClean="0"/>
            <a:t>COBERTURA</a:t>
          </a:r>
          <a:endParaRPr lang="es-CO" sz="2000" b="1" dirty="0"/>
        </a:p>
      </dgm:t>
    </dgm:pt>
    <dgm:pt modelId="{97242C8E-0322-40FF-8686-B92E8555A2E4}" type="parTrans" cxnId="{B2AE09D9-584F-4F7D-9F27-58843B8B3CD6}">
      <dgm:prSet/>
      <dgm:spPr/>
      <dgm:t>
        <a:bodyPr/>
        <a:lstStyle/>
        <a:p>
          <a:endParaRPr lang="es-CO" sz="2000" b="1"/>
        </a:p>
      </dgm:t>
    </dgm:pt>
    <dgm:pt modelId="{6FB4290A-E40C-40CF-9C7D-082C768719AD}" type="sibTrans" cxnId="{B2AE09D9-584F-4F7D-9F27-58843B8B3CD6}">
      <dgm:prSet/>
      <dgm:spPr/>
      <dgm:t>
        <a:bodyPr/>
        <a:lstStyle/>
        <a:p>
          <a:endParaRPr lang="es-CO" sz="2000" b="1"/>
        </a:p>
      </dgm:t>
    </dgm:pt>
    <dgm:pt modelId="{B035990F-A978-4806-A88B-669E097ED07A}">
      <dgm:prSet phldrT="[Texto]" custT="1"/>
      <dgm:spPr/>
      <dgm:t>
        <a:bodyPr/>
        <a:lstStyle/>
        <a:p>
          <a:r>
            <a:rPr lang="es-CO" sz="2000" b="1" dirty="0" smtClean="0"/>
            <a:t>VARIEDAD DE OFERTAS DE SERIVICIOS</a:t>
          </a:r>
          <a:endParaRPr lang="es-CO" sz="2000" b="1" dirty="0"/>
        </a:p>
      </dgm:t>
    </dgm:pt>
    <dgm:pt modelId="{83C9903B-B729-4C80-B2C9-34364D5B016D}" type="parTrans" cxnId="{D8DE2F82-F19C-413A-9B4C-0DC1F32C4151}">
      <dgm:prSet/>
      <dgm:spPr/>
      <dgm:t>
        <a:bodyPr/>
        <a:lstStyle/>
        <a:p>
          <a:endParaRPr lang="es-CO" sz="2000" b="1"/>
        </a:p>
      </dgm:t>
    </dgm:pt>
    <dgm:pt modelId="{E2182BD4-F2E0-4E59-AC3C-2BCF4CA05EAC}" type="sibTrans" cxnId="{D8DE2F82-F19C-413A-9B4C-0DC1F32C4151}">
      <dgm:prSet/>
      <dgm:spPr/>
      <dgm:t>
        <a:bodyPr/>
        <a:lstStyle/>
        <a:p>
          <a:endParaRPr lang="es-CO" sz="2000" b="1"/>
        </a:p>
      </dgm:t>
    </dgm:pt>
    <dgm:pt modelId="{89408371-F909-4AF1-9F94-0CA4EB0A5C3B}">
      <dgm:prSet phldrT="[Texto]" custT="1"/>
      <dgm:spPr/>
      <dgm:t>
        <a:bodyPr/>
        <a:lstStyle/>
        <a:p>
          <a:r>
            <a:rPr lang="es-CO" sz="2000" b="1" dirty="0" smtClean="0"/>
            <a:t>TARIFAS</a:t>
          </a:r>
          <a:endParaRPr lang="es-CO" sz="2000" b="1" dirty="0"/>
        </a:p>
      </dgm:t>
    </dgm:pt>
    <dgm:pt modelId="{4E6F7EF4-D213-44E0-BEB7-7ABF37047A88}" type="parTrans" cxnId="{E770FE82-B61F-4B88-ADA1-7DD26DFA7BA0}">
      <dgm:prSet/>
      <dgm:spPr/>
      <dgm:t>
        <a:bodyPr/>
        <a:lstStyle/>
        <a:p>
          <a:endParaRPr lang="es-CO" sz="2000" b="1"/>
        </a:p>
      </dgm:t>
    </dgm:pt>
    <dgm:pt modelId="{78C50D09-92CE-46BB-85B5-61FEFF456A73}" type="sibTrans" cxnId="{E770FE82-B61F-4B88-ADA1-7DD26DFA7BA0}">
      <dgm:prSet/>
      <dgm:spPr/>
      <dgm:t>
        <a:bodyPr/>
        <a:lstStyle/>
        <a:p>
          <a:endParaRPr lang="es-CO" sz="2000" b="1"/>
        </a:p>
      </dgm:t>
    </dgm:pt>
    <dgm:pt modelId="{4F169113-BC00-4976-9F83-CBFBB25ACF25}" type="pres">
      <dgm:prSet presAssocID="{C7F39E9C-59C7-4C77-AC45-D8F202BCE5C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9320F70-3608-45E6-962A-1BD49D256844}" type="pres">
      <dgm:prSet presAssocID="{AA5C7615-7050-4560-8EBC-B4FAAEF49DB9}" presName="centerShape" presStyleLbl="node0" presStyleIdx="0" presStyleCnt="1" custScaleX="199067" custScaleY="100954"/>
      <dgm:spPr/>
      <dgm:t>
        <a:bodyPr/>
        <a:lstStyle/>
        <a:p>
          <a:endParaRPr lang="es-CO"/>
        </a:p>
      </dgm:t>
    </dgm:pt>
    <dgm:pt modelId="{B84F80E9-7187-4C4D-B35D-E51E03C95974}" type="pres">
      <dgm:prSet presAssocID="{F932C17D-E40F-49EE-949F-3BCB178911C7}" presName="node" presStyleLbl="node1" presStyleIdx="0" presStyleCnt="4" custScaleX="212320" custScaleY="12920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67060D7-66A5-46B2-B08D-B053988114BF}" type="pres">
      <dgm:prSet presAssocID="{F932C17D-E40F-49EE-949F-3BCB178911C7}" presName="dummy" presStyleCnt="0"/>
      <dgm:spPr/>
      <dgm:t>
        <a:bodyPr/>
        <a:lstStyle/>
        <a:p>
          <a:endParaRPr lang="es-ES"/>
        </a:p>
      </dgm:t>
    </dgm:pt>
    <dgm:pt modelId="{577C7353-5FCE-47D5-84A9-B417ED61308B}" type="pres">
      <dgm:prSet presAssocID="{C0155E8F-5B54-46E4-B313-76EDB30AE3FA}" presName="sibTrans" presStyleLbl="sibTrans2D1" presStyleIdx="0" presStyleCnt="4" custScaleX="98877" custScaleY="88944"/>
      <dgm:spPr/>
      <dgm:t>
        <a:bodyPr/>
        <a:lstStyle/>
        <a:p>
          <a:endParaRPr lang="es-ES"/>
        </a:p>
      </dgm:t>
    </dgm:pt>
    <dgm:pt modelId="{6542BD85-BD4A-44A7-897F-2A1909D2DCFA}" type="pres">
      <dgm:prSet presAssocID="{804C7A8C-1C10-4C94-8ED1-334012D206E6}" presName="node" presStyleLbl="node1" presStyleIdx="1" presStyleCnt="4" custScaleX="189281" custScaleY="115299" custRadScaleRad="161200" custRadScaleInc="-3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3A61B5-BE20-4A4C-85F2-1701C6CFE049}" type="pres">
      <dgm:prSet presAssocID="{804C7A8C-1C10-4C94-8ED1-334012D206E6}" presName="dummy" presStyleCnt="0"/>
      <dgm:spPr/>
      <dgm:t>
        <a:bodyPr/>
        <a:lstStyle/>
        <a:p>
          <a:endParaRPr lang="es-ES"/>
        </a:p>
      </dgm:t>
    </dgm:pt>
    <dgm:pt modelId="{DB9C0465-6558-44C8-B8B3-7667C9986BAA}" type="pres">
      <dgm:prSet presAssocID="{6FB4290A-E40C-40CF-9C7D-082C768719AD}" presName="sibTrans" presStyleLbl="sibTrans2D1" presStyleIdx="1" presStyleCnt="4" custScaleX="105289" custScaleY="94546"/>
      <dgm:spPr/>
      <dgm:t>
        <a:bodyPr/>
        <a:lstStyle/>
        <a:p>
          <a:endParaRPr lang="es-ES"/>
        </a:p>
      </dgm:t>
    </dgm:pt>
    <dgm:pt modelId="{267F2537-B55A-4046-8F49-73FF5E4E92C0}" type="pres">
      <dgm:prSet presAssocID="{B035990F-A978-4806-A88B-669E097ED07A}" presName="node" presStyleLbl="node1" presStyleIdx="2" presStyleCnt="4" custScaleX="248875" custScaleY="10019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C82189-C4E9-45B5-B7CB-13D1DACD17AB}" type="pres">
      <dgm:prSet presAssocID="{B035990F-A978-4806-A88B-669E097ED07A}" presName="dummy" presStyleCnt="0"/>
      <dgm:spPr/>
      <dgm:t>
        <a:bodyPr/>
        <a:lstStyle/>
        <a:p>
          <a:endParaRPr lang="es-ES"/>
        </a:p>
      </dgm:t>
    </dgm:pt>
    <dgm:pt modelId="{C3F56580-5132-48A3-AD5A-5C8EA7B2A246}" type="pres">
      <dgm:prSet presAssocID="{E2182BD4-F2E0-4E59-AC3C-2BCF4CA05EAC}" presName="sibTrans" presStyleLbl="sibTrans2D1" presStyleIdx="2" presStyleCnt="4" custScaleX="92895" custScaleY="87912"/>
      <dgm:spPr/>
      <dgm:t>
        <a:bodyPr/>
        <a:lstStyle/>
        <a:p>
          <a:endParaRPr lang="es-ES"/>
        </a:p>
      </dgm:t>
    </dgm:pt>
    <dgm:pt modelId="{DDF3E3B3-F08F-4A79-BDE5-96911FFD5BBC}" type="pres">
      <dgm:prSet presAssocID="{89408371-F909-4AF1-9F94-0CA4EB0A5C3B}" presName="node" presStyleLbl="node1" presStyleIdx="3" presStyleCnt="4" custScaleX="189307" custScaleY="100887" custRadScaleRad="169236" custRadScaleInc="-603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8DA72C-36FF-4C62-BF57-A7D3E79460FF}" type="pres">
      <dgm:prSet presAssocID="{89408371-F909-4AF1-9F94-0CA4EB0A5C3B}" presName="dummy" presStyleCnt="0"/>
      <dgm:spPr/>
      <dgm:t>
        <a:bodyPr/>
        <a:lstStyle/>
        <a:p>
          <a:endParaRPr lang="es-ES"/>
        </a:p>
      </dgm:t>
    </dgm:pt>
    <dgm:pt modelId="{F1D07632-B4CA-49FC-95C1-F8113F8ED2DA}" type="pres">
      <dgm:prSet presAssocID="{78C50D09-92CE-46BB-85B5-61FEFF456A73}" presName="sibTrans" presStyleLbl="sibTrans2D1" presStyleIdx="3" presStyleCnt="4" custScaleX="93412" custScaleY="81466"/>
      <dgm:spPr/>
      <dgm:t>
        <a:bodyPr/>
        <a:lstStyle/>
        <a:p>
          <a:endParaRPr lang="es-ES"/>
        </a:p>
      </dgm:t>
    </dgm:pt>
  </dgm:ptLst>
  <dgm:cxnLst>
    <dgm:cxn modelId="{E770FE82-B61F-4B88-ADA1-7DD26DFA7BA0}" srcId="{AA5C7615-7050-4560-8EBC-B4FAAEF49DB9}" destId="{89408371-F909-4AF1-9F94-0CA4EB0A5C3B}" srcOrd="3" destOrd="0" parTransId="{4E6F7EF4-D213-44E0-BEB7-7ABF37047A88}" sibTransId="{78C50D09-92CE-46BB-85B5-61FEFF456A73}"/>
    <dgm:cxn modelId="{B2AE09D9-584F-4F7D-9F27-58843B8B3CD6}" srcId="{AA5C7615-7050-4560-8EBC-B4FAAEF49DB9}" destId="{804C7A8C-1C10-4C94-8ED1-334012D206E6}" srcOrd="1" destOrd="0" parTransId="{97242C8E-0322-40FF-8686-B92E8555A2E4}" sibTransId="{6FB4290A-E40C-40CF-9C7D-082C768719AD}"/>
    <dgm:cxn modelId="{C3A118E9-AB02-4E34-B03E-7C19F32AF5A0}" type="presOf" srcId="{B035990F-A978-4806-A88B-669E097ED07A}" destId="{267F2537-B55A-4046-8F49-73FF5E4E92C0}" srcOrd="0" destOrd="0" presId="urn:microsoft.com/office/officeart/2005/8/layout/radial6"/>
    <dgm:cxn modelId="{CD147E95-72E4-42EB-AB07-96ACAAED3BDA}" type="presOf" srcId="{6FB4290A-E40C-40CF-9C7D-082C768719AD}" destId="{DB9C0465-6558-44C8-B8B3-7667C9986BAA}" srcOrd="0" destOrd="0" presId="urn:microsoft.com/office/officeart/2005/8/layout/radial6"/>
    <dgm:cxn modelId="{5B86C23C-57BA-48CD-9429-F4885D79AB64}" type="presOf" srcId="{C7F39E9C-59C7-4C77-AC45-D8F202BCE5CB}" destId="{4F169113-BC00-4976-9F83-CBFBB25ACF25}" srcOrd="0" destOrd="0" presId="urn:microsoft.com/office/officeart/2005/8/layout/radial6"/>
    <dgm:cxn modelId="{FFCF01BE-1A82-4CA6-B14D-A7653DFF29C4}" type="presOf" srcId="{F932C17D-E40F-49EE-949F-3BCB178911C7}" destId="{B84F80E9-7187-4C4D-B35D-E51E03C95974}" srcOrd="0" destOrd="0" presId="urn:microsoft.com/office/officeart/2005/8/layout/radial6"/>
    <dgm:cxn modelId="{4025B52C-8FB1-4861-BF35-59B1C158B4DD}" type="presOf" srcId="{AA5C7615-7050-4560-8EBC-B4FAAEF49DB9}" destId="{A9320F70-3608-45E6-962A-1BD49D256844}" srcOrd="0" destOrd="0" presId="urn:microsoft.com/office/officeart/2005/8/layout/radial6"/>
    <dgm:cxn modelId="{66E32E47-7F5C-40D4-B4B2-50C09DC1DE54}" srcId="{C7F39E9C-59C7-4C77-AC45-D8F202BCE5CB}" destId="{AA5C7615-7050-4560-8EBC-B4FAAEF49DB9}" srcOrd="0" destOrd="0" parTransId="{A34C3AE1-F72C-4385-A85E-770CCF1994B3}" sibTransId="{448981C3-17A4-43F8-88B3-A07839171C32}"/>
    <dgm:cxn modelId="{0BC49272-C331-4541-AE83-78CCBFD09802}" type="presOf" srcId="{78C50D09-92CE-46BB-85B5-61FEFF456A73}" destId="{F1D07632-B4CA-49FC-95C1-F8113F8ED2DA}" srcOrd="0" destOrd="0" presId="urn:microsoft.com/office/officeart/2005/8/layout/radial6"/>
    <dgm:cxn modelId="{C11DA071-D4F4-4F1E-B2BD-DFCF723ED783}" type="presOf" srcId="{89408371-F909-4AF1-9F94-0CA4EB0A5C3B}" destId="{DDF3E3B3-F08F-4A79-BDE5-96911FFD5BBC}" srcOrd="0" destOrd="0" presId="urn:microsoft.com/office/officeart/2005/8/layout/radial6"/>
    <dgm:cxn modelId="{4F7F73F8-9913-4547-84B6-984506558341}" type="presOf" srcId="{804C7A8C-1C10-4C94-8ED1-334012D206E6}" destId="{6542BD85-BD4A-44A7-897F-2A1909D2DCFA}" srcOrd="0" destOrd="0" presId="urn:microsoft.com/office/officeart/2005/8/layout/radial6"/>
    <dgm:cxn modelId="{CDB769F1-4914-4C2A-8CB8-43D4DD61BDC5}" type="presOf" srcId="{E2182BD4-F2E0-4E59-AC3C-2BCF4CA05EAC}" destId="{C3F56580-5132-48A3-AD5A-5C8EA7B2A246}" srcOrd="0" destOrd="0" presId="urn:microsoft.com/office/officeart/2005/8/layout/radial6"/>
    <dgm:cxn modelId="{D8DE2F82-F19C-413A-9B4C-0DC1F32C4151}" srcId="{AA5C7615-7050-4560-8EBC-B4FAAEF49DB9}" destId="{B035990F-A978-4806-A88B-669E097ED07A}" srcOrd="2" destOrd="0" parTransId="{83C9903B-B729-4C80-B2C9-34364D5B016D}" sibTransId="{E2182BD4-F2E0-4E59-AC3C-2BCF4CA05EAC}"/>
    <dgm:cxn modelId="{20636AC2-DFC4-482D-A66E-3A0AC330482D}" type="presOf" srcId="{C0155E8F-5B54-46E4-B313-76EDB30AE3FA}" destId="{577C7353-5FCE-47D5-84A9-B417ED61308B}" srcOrd="0" destOrd="0" presId="urn:microsoft.com/office/officeart/2005/8/layout/radial6"/>
    <dgm:cxn modelId="{82B29725-4740-4F79-9D23-733231E7A67D}" srcId="{AA5C7615-7050-4560-8EBC-B4FAAEF49DB9}" destId="{F932C17D-E40F-49EE-949F-3BCB178911C7}" srcOrd="0" destOrd="0" parTransId="{EB4415C6-2951-439D-9D85-1BE21B1317DF}" sibTransId="{C0155E8F-5B54-46E4-B313-76EDB30AE3FA}"/>
    <dgm:cxn modelId="{778CFEB0-5AB1-419D-8D1F-D9575C38EEF2}" type="presParOf" srcId="{4F169113-BC00-4976-9F83-CBFBB25ACF25}" destId="{A9320F70-3608-45E6-962A-1BD49D256844}" srcOrd="0" destOrd="0" presId="urn:microsoft.com/office/officeart/2005/8/layout/radial6"/>
    <dgm:cxn modelId="{D4409AF1-27BA-4735-A6EB-0CFCCDC1AE32}" type="presParOf" srcId="{4F169113-BC00-4976-9F83-CBFBB25ACF25}" destId="{B84F80E9-7187-4C4D-B35D-E51E03C95974}" srcOrd="1" destOrd="0" presId="urn:microsoft.com/office/officeart/2005/8/layout/radial6"/>
    <dgm:cxn modelId="{1EE3694A-47C4-4788-85C1-77BDFB196678}" type="presParOf" srcId="{4F169113-BC00-4976-9F83-CBFBB25ACF25}" destId="{D67060D7-66A5-46B2-B08D-B053988114BF}" srcOrd="2" destOrd="0" presId="urn:microsoft.com/office/officeart/2005/8/layout/radial6"/>
    <dgm:cxn modelId="{B3BB6E0E-AF43-4044-BE76-C5A4DACCEB78}" type="presParOf" srcId="{4F169113-BC00-4976-9F83-CBFBB25ACF25}" destId="{577C7353-5FCE-47D5-84A9-B417ED61308B}" srcOrd="3" destOrd="0" presId="urn:microsoft.com/office/officeart/2005/8/layout/radial6"/>
    <dgm:cxn modelId="{F2586D3C-E3C0-4024-8C23-929130C3A867}" type="presParOf" srcId="{4F169113-BC00-4976-9F83-CBFBB25ACF25}" destId="{6542BD85-BD4A-44A7-897F-2A1909D2DCFA}" srcOrd="4" destOrd="0" presId="urn:microsoft.com/office/officeart/2005/8/layout/radial6"/>
    <dgm:cxn modelId="{3693635F-07F9-43E6-8779-9B62E73A735A}" type="presParOf" srcId="{4F169113-BC00-4976-9F83-CBFBB25ACF25}" destId="{2F3A61B5-BE20-4A4C-85F2-1701C6CFE049}" srcOrd="5" destOrd="0" presId="urn:microsoft.com/office/officeart/2005/8/layout/radial6"/>
    <dgm:cxn modelId="{A4852DFA-0475-40AC-9CB8-5172F84E7A06}" type="presParOf" srcId="{4F169113-BC00-4976-9F83-CBFBB25ACF25}" destId="{DB9C0465-6558-44C8-B8B3-7667C9986BAA}" srcOrd="6" destOrd="0" presId="urn:microsoft.com/office/officeart/2005/8/layout/radial6"/>
    <dgm:cxn modelId="{37E9E838-810C-49D4-84BE-DFBC2EE31C08}" type="presParOf" srcId="{4F169113-BC00-4976-9F83-CBFBB25ACF25}" destId="{267F2537-B55A-4046-8F49-73FF5E4E92C0}" srcOrd="7" destOrd="0" presId="urn:microsoft.com/office/officeart/2005/8/layout/radial6"/>
    <dgm:cxn modelId="{21787D2F-1529-4DBB-893B-7D4D610EE685}" type="presParOf" srcId="{4F169113-BC00-4976-9F83-CBFBB25ACF25}" destId="{5EC82189-C4E9-45B5-B7CB-13D1DACD17AB}" srcOrd="8" destOrd="0" presId="urn:microsoft.com/office/officeart/2005/8/layout/radial6"/>
    <dgm:cxn modelId="{7DF5172A-366E-4FF7-8519-5A8C094736E0}" type="presParOf" srcId="{4F169113-BC00-4976-9F83-CBFBB25ACF25}" destId="{C3F56580-5132-48A3-AD5A-5C8EA7B2A246}" srcOrd="9" destOrd="0" presId="urn:microsoft.com/office/officeart/2005/8/layout/radial6"/>
    <dgm:cxn modelId="{8D86863F-98A2-41D6-95EF-4C7323C40835}" type="presParOf" srcId="{4F169113-BC00-4976-9F83-CBFBB25ACF25}" destId="{DDF3E3B3-F08F-4A79-BDE5-96911FFD5BBC}" srcOrd="10" destOrd="0" presId="urn:microsoft.com/office/officeart/2005/8/layout/radial6"/>
    <dgm:cxn modelId="{D4D0E9FE-EAC2-40B5-84DC-B15692750894}" type="presParOf" srcId="{4F169113-BC00-4976-9F83-CBFBB25ACF25}" destId="{B08DA72C-36FF-4C62-BF57-A7D3E79460FF}" srcOrd="11" destOrd="0" presId="urn:microsoft.com/office/officeart/2005/8/layout/radial6"/>
    <dgm:cxn modelId="{B13F81D9-7A6A-4284-8969-B0BEC5BFA167}" type="presParOf" srcId="{4F169113-BC00-4976-9F83-CBFBB25ACF25}" destId="{F1D07632-B4CA-49FC-95C1-F8113F8ED2D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8D2115-6B94-4964-9052-423735FEBC5C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5" csCatId="colorful" phldr="1"/>
      <dgm:spPr/>
    </dgm:pt>
    <dgm:pt modelId="{B724C7B9-7491-4564-8AD0-483B0A78E3C6}">
      <dgm:prSet phldrT="[Texto]"/>
      <dgm:spPr/>
      <dgm:t>
        <a:bodyPr/>
        <a:lstStyle/>
        <a:p>
          <a:r>
            <a:rPr lang="es-CO" dirty="0" smtClean="0">
              <a:solidFill>
                <a:srgbClr val="003399"/>
              </a:solidFill>
            </a:rPr>
            <a:t>Terminales Bloqueados</a:t>
          </a:r>
          <a:endParaRPr lang="es-CO" dirty="0">
            <a:solidFill>
              <a:srgbClr val="003399"/>
            </a:solidFill>
          </a:endParaRPr>
        </a:p>
      </dgm:t>
    </dgm:pt>
    <dgm:pt modelId="{12ABCAB5-3209-4FF5-B5C3-0C2B78B5C11A}" type="parTrans" cxnId="{98BBE16C-C0FC-4520-8A22-CF967900CA38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22ED6CAF-3DED-463A-9352-FC293AF82523}" type="sibTrans" cxnId="{98BBE16C-C0FC-4520-8A22-CF967900CA38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09D2C500-8DA1-4654-A531-105DB2CCE988}">
      <dgm:prSet phldrT="[Texto]"/>
      <dgm:spPr/>
      <dgm:t>
        <a:bodyPr/>
        <a:lstStyle/>
        <a:p>
          <a:r>
            <a:rPr lang="es-CO" dirty="0" smtClean="0">
              <a:solidFill>
                <a:srgbClr val="003399"/>
              </a:solidFill>
            </a:rPr>
            <a:t>Cláusulas de Permanencia</a:t>
          </a:r>
          <a:endParaRPr lang="es-CO" dirty="0">
            <a:solidFill>
              <a:srgbClr val="003399"/>
            </a:solidFill>
          </a:endParaRPr>
        </a:p>
      </dgm:t>
    </dgm:pt>
    <dgm:pt modelId="{703EEA81-38F3-4DBB-A361-2B93ACD05070}" type="parTrans" cxnId="{C2AEA484-99DB-4A09-9007-F5E27FEC1C1D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6AAEACE8-E723-4678-BCD6-8DDD9E82304D}" type="sibTrans" cxnId="{C2AEA484-99DB-4A09-9007-F5E27FEC1C1D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83294B12-7A94-4DAE-93FB-E774208FB69F}">
      <dgm:prSet phldrT="[Texto]"/>
      <dgm:spPr/>
      <dgm:t>
        <a:bodyPr/>
        <a:lstStyle/>
        <a:p>
          <a:r>
            <a:rPr lang="es-CO" dirty="0" smtClean="0">
              <a:solidFill>
                <a:srgbClr val="003399"/>
              </a:solidFill>
            </a:rPr>
            <a:t>No había posibilidad de conservar el número</a:t>
          </a:r>
          <a:endParaRPr lang="es-CO" dirty="0">
            <a:solidFill>
              <a:srgbClr val="003399"/>
            </a:solidFill>
          </a:endParaRPr>
        </a:p>
      </dgm:t>
    </dgm:pt>
    <dgm:pt modelId="{C71015BD-BD1D-45A8-8C33-DBA5F6ACB8BA}" type="parTrans" cxnId="{EBA9AE79-C1B3-4E4F-9FF7-4E57D1AC40A5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3924B825-ECD3-4B58-8977-241964808987}" type="sibTrans" cxnId="{EBA9AE79-C1B3-4E4F-9FF7-4E57D1AC40A5}">
      <dgm:prSet/>
      <dgm:spPr/>
      <dgm:t>
        <a:bodyPr/>
        <a:lstStyle/>
        <a:p>
          <a:endParaRPr lang="es-CO">
            <a:solidFill>
              <a:srgbClr val="003399"/>
            </a:solidFill>
          </a:endParaRPr>
        </a:p>
      </dgm:t>
    </dgm:pt>
    <dgm:pt modelId="{3322DC86-7818-45A1-A86E-06ADC2246DBA}" type="pres">
      <dgm:prSet presAssocID="{C58D2115-6B94-4964-9052-423735FEBC5C}" presName="Name0" presStyleCnt="0">
        <dgm:presLayoutVars>
          <dgm:chMax val="7"/>
          <dgm:chPref val="7"/>
          <dgm:dir/>
        </dgm:presLayoutVars>
      </dgm:prSet>
      <dgm:spPr/>
    </dgm:pt>
    <dgm:pt modelId="{967EC30E-B9E2-4C0C-9B89-94E5F6E2F80D}" type="pres">
      <dgm:prSet presAssocID="{C58D2115-6B94-4964-9052-423735FEBC5C}" presName="Name1" presStyleCnt="0"/>
      <dgm:spPr/>
    </dgm:pt>
    <dgm:pt modelId="{F0FE4F2E-16AA-480B-BFA9-7FE0F9ED403E}" type="pres">
      <dgm:prSet presAssocID="{C58D2115-6B94-4964-9052-423735FEBC5C}" presName="cycle" presStyleCnt="0"/>
      <dgm:spPr/>
    </dgm:pt>
    <dgm:pt modelId="{A2801957-5DC2-43B5-B26F-32E2AB0E4E9C}" type="pres">
      <dgm:prSet presAssocID="{C58D2115-6B94-4964-9052-423735FEBC5C}" presName="srcNode" presStyleLbl="node1" presStyleIdx="0" presStyleCnt="3"/>
      <dgm:spPr/>
    </dgm:pt>
    <dgm:pt modelId="{DC7A6570-9563-42C2-8707-B92084A364BF}" type="pres">
      <dgm:prSet presAssocID="{C58D2115-6B94-4964-9052-423735FEBC5C}" presName="conn" presStyleLbl="parChTrans1D2" presStyleIdx="0" presStyleCnt="1"/>
      <dgm:spPr/>
      <dgm:t>
        <a:bodyPr/>
        <a:lstStyle/>
        <a:p>
          <a:endParaRPr lang="es-ES"/>
        </a:p>
      </dgm:t>
    </dgm:pt>
    <dgm:pt modelId="{A0C5A442-1C59-48F6-87BA-CDD65225E925}" type="pres">
      <dgm:prSet presAssocID="{C58D2115-6B94-4964-9052-423735FEBC5C}" presName="extraNode" presStyleLbl="node1" presStyleIdx="0" presStyleCnt="3"/>
      <dgm:spPr/>
    </dgm:pt>
    <dgm:pt modelId="{4CB8863B-7405-4330-8563-9BDEDAAE4FB4}" type="pres">
      <dgm:prSet presAssocID="{C58D2115-6B94-4964-9052-423735FEBC5C}" presName="dstNode" presStyleLbl="node1" presStyleIdx="0" presStyleCnt="3"/>
      <dgm:spPr/>
    </dgm:pt>
    <dgm:pt modelId="{76B9B0BC-6ACB-42E5-8BD5-4B8B2D2CCC1A}" type="pres">
      <dgm:prSet presAssocID="{B724C7B9-7491-4564-8AD0-483B0A78E3C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B537D3-5DBD-43B1-A6BE-70C6C00DFC78}" type="pres">
      <dgm:prSet presAssocID="{B724C7B9-7491-4564-8AD0-483B0A78E3C6}" presName="accent_1" presStyleCnt="0"/>
      <dgm:spPr/>
    </dgm:pt>
    <dgm:pt modelId="{95E34FDF-CCD8-4E0F-B9E7-ABC0180F75BC}" type="pres">
      <dgm:prSet presAssocID="{B724C7B9-7491-4564-8AD0-483B0A78E3C6}" presName="accentRepeatNode" presStyleLbl="solidFgAcc1" presStyleIdx="0" presStyleCnt="3"/>
      <dgm:spPr/>
    </dgm:pt>
    <dgm:pt modelId="{1266316A-0ADB-4852-9C49-89DDF256AFD1}" type="pres">
      <dgm:prSet presAssocID="{09D2C500-8DA1-4654-A531-105DB2CCE98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4F3EFF-7D3C-408A-8AC4-2713A93CFEC4}" type="pres">
      <dgm:prSet presAssocID="{09D2C500-8DA1-4654-A531-105DB2CCE988}" presName="accent_2" presStyleCnt="0"/>
      <dgm:spPr/>
    </dgm:pt>
    <dgm:pt modelId="{C92D5D8D-F643-4D3D-84EA-E2E860E5B80F}" type="pres">
      <dgm:prSet presAssocID="{09D2C500-8DA1-4654-A531-105DB2CCE988}" presName="accentRepeatNode" presStyleLbl="solidFgAcc1" presStyleIdx="1" presStyleCnt="3"/>
      <dgm:spPr/>
    </dgm:pt>
    <dgm:pt modelId="{179C9EFF-3448-4485-98CA-6F152B006ED2}" type="pres">
      <dgm:prSet presAssocID="{83294B12-7A94-4DAE-93FB-E774208FB69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7E3480-ACDE-48EC-95A7-D859B369093D}" type="pres">
      <dgm:prSet presAssocID="{83294B12-7A94-4DAE-93FB-E774208FB69F}" presName="accent_3" presStyleCnt="0"/>
      <dgm:spPr/>
    </dgm:pt>
    <dgm:pt modelId="{EA68E23B-1096-48C7-BC22-6CDF759FF693}" type="pres">
      <dgm:prSet presAssocID="{83294B12-7A94-4DAE-93FB-E774208FB69F}" presName="accentRepeatNode" presStyleLbl="solidFgAcc1" presStyleIdx="2" presStyleCnt="3"/>
      <dgm:spPr/>
    </dgm:pt>
  </dgm:ptLst>
  <dgm:cxnLst>
    <dgm:cxn modelId="{557B19F4-5E95-40CF-B5DF-AEBCC9FEEDE3}" type="presOf" srcId="{83294B12-7A94-4DAE-93FB-E774208FB69F}" destId="{179C9EFF-3448-4485-98CA-6F152B006ED2}" srcOrd="0" destOrd="0" presId="urn:microsoft.com/office/officeart/2008/layout/VerticalCurvedList"/>
    <dgm:cxn modelId="{98BBE16C-C0FC-4520-8A22-CF967900CA38}" srcId="{C58D2115-6B94-4964-9052-423735FEBC5C}" destId="{B724C7B9-7491-4564-8AD0-483B0A78E3C6}" srcOrd="0" destOrd="0" parTransId="{12ABCAB5-3209-4FF5-B5C3-0C2B78B5C11A}" sibTransId="{22ED6CAF-3DED-463A-9352-FC293AF82523}"/>
    <dgm:cxn modelId="{BC30299C-861E-4265-A0A7-C9E9F2FD211A}" type="presOf" srcId="{C58D2115-6B94-4964-9052-423735FEBC5C}" destId="{3322DC86-7818-45A1-A86E-06ADC2246DBA}" srcOrd="0" destOrd="0" presId="urn:microsoft.com/office/officeart/2008/layout/VerticalCurvedList"/>
    <dgm:cxn modelId="{D288246D-1D62-4FCF-AEF8-EA7C1C9F1AA3}" type="presOf" srcId="{09D2C500-8DA1-4654-A531-105DB2CCE988}" destId="{1266316A-0ADB-4852-9C49-89DDF256AFD1}" srcOrd="0" destOrd="0" presId="urn:microsoft.com/office/officeart/2008/layout/VerticalCurvedList"/>
    <dgm:cxn modelId="{CCE1D9F2-A0A8-422E-91DD-65CE16CE16D9}" type="presOf" srcId="{22ED6CAF-3DED-463A-9352-FC293AF82523}" destId="{DC7A6570-9563-42C2-8707-B92084A364BF}" srcOrd="0" destOrd="0" presId="urn:microsoft.com/office/officeart/2008/layout/VerticalCurvedList"/>
    <dgm:cxn modelId="{C2AEA484-99DB-4A09-9007-F5E27FEC1C1D}" srcId="{C58D2115-6B94-4964-9052-423735FEBC5C}" destId="{09D2C500-8DA1-4654-A531-105DB2CCE988}" srcOrd="1" destOrd="0" parTransId="{703EEA81-38F3-4DBB-A361-2B93ACD05070}" sibTransId="{6AAEACE8-E723-4678-BCD6-8DDD9E82304D}"/>
    <dgm:cxn modelId="{EF3E726F-455B-4AB3-916F-D4AA1DAE316F}" type="presOf" srcId="{B724C7B9-7491-4564-8AD0-483B0A78E3C6}" destId="{76B9B0BC-6ACB-42E5-8BD5-4B8B2D2CCC1A}" srcOrd="0" destOrd="0" presId="urn:microsoft.com/office/officeart/2008/layout/VerticalCurvedList"/>
    <dgm:cxn modelId="{EBA9AE79-C1B3-4E4F-9FF7-4E57D1AC40A5}" srcId="{C58D2115-6B94-4964-9052-423735FEBC5C}" destId="{83294B12-7A94-4DAE-93FB-E774208FB69F}" srcOrd="2" destOrd="0" parTransId="{C71015BD-BD1D-45A8-8C33-DBA5F6ACB8BA}" sibTransId="{3924B825-ECD3-4B58-8977-241964808987}"/>
    <dgm:cxn modelId="{6DBC2A3F-38D8-49C1-9646-EFE3A8196FD6}" type="presParOf" srcId="{3322DC86-7818-45A1-A86E-06ADC2246DBA}" destId="{967EC30E-B9E2-4C0C-9B89-94E5F6E2F80D}" srcOrd="0" destOrd="0" presId="urn:microsoft.com/office/officeart/2008/layout/VerticalCurvedList"/>
    <dgm:cxn modelId="{3AEB14CE-F3AC-4F18-83E9-417A8056A388}" type="presParOf" srcId="{967EC30E-B9E2-4C0C-9B89-94E5F6E2F80D}" destId="{F0FE4F2E-16AA-480B-BFA9-7FE0F9ED403E}" srcOrd="0" destOrd="0" presId="urn:microsoft.com/office/officeart/2008/layout/VerticalCurvedList"/>
    <dgm:cxn modelId="{A3204B51-0774-4A00-AB06-98837E372F36}" type="presParOf" srcId="{F0FE4F2E-16AA-480B-BFA9-7FE0F9ED403E}" destId="{A2801957-5DC2-43B5-B26F-32E2AB0E4E9C}" srcOrd="0" destOrd="0" presId="urn:microsoft.com/office/officeart/2008/layout/VerticalCurvedList"/>
    <dgm:cxn modelId="{D4277AC6-9479-4BC1-8250-B67C02126D65}" type="presParOf" srcId="{F0FE4F2E-16AA-480B-BFA9-7FE0F9ED403E}" destId="{DC7A6570-9563-42C2-8707-B92084A364BF}" srcOrd="1" destOrd="0" presId="urn:microsoft.com/office/officeart/2008/layout/VerticalCurvedList"/>
    <dgm:cxn modelId="{7A3EE74C-3EF5-438E-B550-FCD993B1E8FE}" type="presParOf" srcId="{F0FE4F2E-16AA-480B-BFA9-7FE0F9ED403E}" destId="{A0C5A442-1C59-48F6-87BA-CDD65225E925}" srcOrd="2" destOrd="0" presId="urn:microsoft.com/office/officeart/2008/layout/VerticalCurvedList"/>
    <dgm:cxn modelId="{4682EC5E-5EF5-4159-BE62-FCA8F260D87E}" type="presParOf" srcId="{F0FE4F2E-16AA-480B-BFA9-7FE0F9ED403E}" destId="{4CB8863B-7405-4330-8563-9BDEDAAE4FB4}" srcOrd="3" destOrd="0" presId="urn:microsoft.com/office/officeart/2008/layout/VerticalCurvedList"/>
    <dgm:cxn modelId="{D7B6C6C5-21F5-4253-B24D-05D8E2672C6B}" type="presParOf" srcId="{967EC30E-B9E2-4C0C-9B89-94E5F6E2F80D}" destId="{76B9B0BC-6ACB-42E5-8BD5-4B8B2D2CCC1A}" srcOrd="1" destOrd="0" presId="urn:microsoft.com/office/officeart/2008/layout/VerticalCurvedList"/>
    <dgm:cxn modelId="{5C8292B1-7288-46D6-9A80-2377545E2711}" type="presParOf" srcId="{967EC30E-B9E2-4C0C-9B89-94E5F6E2F80D}" destId="{4DB537D3-5DBD-43B1-A6BE-70C6C00DFC78}" srcOrd="2" destOrd="0" presId="urn:microsoft.com/office/officeart/2008/layout/VerticalCurvedList"/>
    <dgm:cxn modelId="{BB4A6FF0-636D-4A57-B21F-81FFE884BA5E}" type="presParOf" srcId="{4DB537D3-5DBD-43B1-A6BE-70C6C00DFC78}" destId="{95E34FDF-CCD8-4E0F-B9E7-ABC0180F75BC}" srcOrd="0" destOrd="0" presId="urn:microsoft.com/office/officeart/2008/layout/VerticalCurvedList"/>
    <dgm:cxn modelId="{27DFE967-533A-47DA-8303-5D508197D1D8}" type="presParOf" srcId="{967EC30E-B9E2-4C0C-9B89-94E5F6E2F80D}" destId="{1266316A-0ADB-4852-9C49-89DDF256AFD1}" srcOrd="3" destOrd="0" presId="urn:microsoft.com/office/officeart/2008/layout/VerticalCurvedList"/>
    <dgm:cxn modelId="{3A2E69F3-0E38-4F10-A469-3808CDC08F1D}" type="presParOf" srcId="{967EC30E-B9E2-4C0C-9B89-94E5F6E2F80D}" destId="{D24F3EFF-7D3C-408A-8AC4-2713A93CFEC4}" srcOrd="4" destOrd="0" presId="urn:microsoft.com/office/officeart/2008/layout/VerticalCurvedList"/>
    <dgm:cxn modelId="{1EBB6583-6EAB-4F60-A046-FF35ABAF056E}" type="presParOf" srcId="{D24F3EFF-7D3C-408A-8AC4-2713A93CFEC4}" destId="{C92D5D8D-F643-4D3D-84EA-E2E860E5B80F}" srcOrd="0" destOrd="0" presId="urn:microsoft.com/office/officeart/2008/layout/VerticalCurvedList"/>
    <dgm:cxn modelId="{85A856DC-8E50-4F1F-8FEA-5A4BE5DE0A64}" type="presParOf" srcId="{967EC30E-B9E2-4C0C-9B89-94E5F6E2F80D}" destId="{179C9EFF-3448-4485-98CA-6F152B006ED2}" srcOrd="5" destOrd="0" presId="urn:microsoft.com/office/officeart/2008/layout/VerticalCurvedList"/>
    <dgm:cxn modelId="{79B9AC7D-87E5-4599-AB5B-26225009F866}" type="presParOf" srcId="{967EC30E-B9E2-4C0C-9B89-94E5F6E2F80D}" destId="{CA7E3480-ACDE-48EC-95A7-D859B369093D}" srcOrd="6" destOrd="0" presId="urn:microsoft.com/office/officeart/2008/layout/VerticalCurvedList"/>
    <dgm:cxn modelId="{B37D759D-47C5-46E6-95AC-5D9EA021AD90}" type="presParOf" srcId="{CA7E3480-ACDE-48EC-95A7-D859B369093D}" destId="{EA68E23B-1096-48C7-BC22-6CDF759FF6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79E094-59F7-4576-831A-91FCDE76BC9E}" type="doc">
      <dgm:prSet loTypeId="urn:microsoft.com/office/officeart/2005/8/layout/cycle2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C963B95A-C6D5-4522-B714-697948A077D6}">
      <dgm:prSet phldrT="[Texto]" custT="1"/>
      <dgm:spPr/>
      <dgm:t>
        <a:bodyPr/>
        <a:lstStyle/>
        <a:p>
          <a:r>
            <a:rPr lang="es-ES" sz="1600" b="1" smtClean="0">
              <a:solidFill>
                <a:srgbClr val="002060"/>
              </a:solidFill>
            </a:rPr>
            <a:t>Variedad de alternativas, sin embargo el gobierno escogió técnicamente ACQ ( All Call Query)</a:t>
          </a:r>
          <a:endParaRPr lang="es-ES" sz="1600" b="1" dirty="0">
            <a:solidFill>
              <a:srgbClr val="002060"/>
            </a:solidFill>
          </a:endParaRPr>
        </a:p>
      </dgm:t>
    </dgm:pt>
    <dgm:pt modelId="{804CA951-1DD3-46B9-93DC-19CD53F00F67}" type="parTrans" cxnId="{09911E9F-614D-46A9-9936-B1C15EAD182E}">
      <dgm:prSet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6EFE3D4B-C37F-49CF-BC2F-486111A128D2}" type="sibTrans" cxnId="{09911E9F-614D-46A9-9936-B1C15EAD182E}">
      <dgm:prSet custT="1"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81358802-8DE2-41B9-B8A8-8707581D0203}">
      <dgm:prSet phldrT="[Texto]" custT="1"/>
      <dgm:spPr/>
      <dgm:t>
        <a:bodyPr/>
        <a:lstStyle/>
        <a:p>
          <a:r>
            <a:rPr lang="es-ES" sz="1600" b="1" smtClean="0">
              <a:solidFill>
                <a:srgbClr val="002060"/>
              </a:solidFill>
            </a:rPr>
            <a:t>Todo el proceso de portación es electrónico y mediado por un agente independiente</a:t>
          </a:r>
          <a:endParaRPr lang="es-ES" sz="1600" b="1" dirty="0">
            <a:solidFill>
              <a:srgbClr val="002060"/>
            </a:solidFill>
          </a:endParaRPr>
        </a:p>
      </dgm:t>
    </dgm:pt>
    <dgm:pt modelId="{AB65B6D2-DD0C-4FE7-AF01-96557D9B509B}" type="parTrans" cxnId="{E2811632-581B-45D9-BB2E-EA61E4AC54A8}">
      <dgm:prSet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41D68017-04B4-4991-B33D-AFAEA6C66619}" type="sibTrans" cxnId="{E2811632-581B-45D9-BB2E-EA61E4AC54A8}">
      <dgm:prSet custT="1"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8EBD2B5A-87F2-44B0-B071-6BE6DFACFB37}">
      <dgm:prSet phldrT="[Texto]" custT="1"/>
      <dgm:spPr/>
      <dgm:t>
        <a:bodyPr/>
        <a:lstStyle/>
        <a:p>
          <a:r>
            <a:rPr lang="es-ES" sz="1600" b="1" smtClean="0">
              <a:solidFill>
                <a:srgbClr val="002060"/>
              </a:solidFill>
            </a:rPr>
            <a:t>Costos mínimos para el usuario</a:t>
          </a:r>
          <a:endParaRPr lang="es-ES" sz="1600" b="1" dirty="0">
            <a:solidFill>
              <a:srgbClr val="002060"/>
            </a:solidFill>
          </a:endParaRPr>
        </a:p>
      </dgm:t>
    </dgm:pt>
    <dgm:pt modelId="{A2291E06-72A3-4D15-BD30-053A85C02BA3}" type="parTrans" cxnId="{B3731C9A-9613-4208-95C8-5DAE85A80D74}">
      <dgm:prSet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852EBC34-7264-4229-9658-9328D398922E}" type="sibTrans" cxnId="{B3731C9A-9613-4208-95C8-5DAE85A80D74}">
      <dgm:prSet custT="1"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5C3B13D7-8523-43F5-83D0-FED3D1C02298}">
      <dgm:prSet phldrT="[Texto]" custT="1"/>
      <dgm:spPr/>
      <dgm:t>
        <a:bodyPr/>
        <a:lstStyle/>
        <a:p>
          <a:r>
            <a:rPr lang="es-ES" sz="1600" b="1" smtClean="0">
              <a:solidFill>
                <a:srgbClr val="002060"/>
              </a:solidFill>
            </a:rPr>
            <a:t>Tiempos mínimos de atención al usuario</a:t>
          </a:r>
          <a:endParaRPr lang="es-ES" sz="1600" b="1" dirty="0">
            <a:solidFill>
              <a:srgbClr val="002060"/>
            </a:solidFill>
          </a:endParaRPr>
        </a:p>
      </dgm:t>
    </dgm:pt>
    <dgm:pt modelId="{EFCC4664-A16B-4800-AF43-02086E7FA866}" type="parTrans" cxnId="{3463B349-160A-4EBF-991C-E91378F8D178}">
      <dgm:prSet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D24B78EF-346B-4779-9615-DFB008AFE84E}" type="sibTrans" cxnId="{3463B349-160A-4EBF-991C-E91378F8D178}">
      <dgm:prSet custT="1"/>
      <dgm:spPr/>
      <dgm:t>
        <a:bodyPr/>
        <a:lstStyle/>
        <a:p>
          <a:endParaRPr lang="es-ES" sz="1600" b="1">
            <a:solidFill>
              <a:srgbClr val="002060"/>
            </a:solidFill>
          </a:endParaRPr>
        </a:p>
      </dgm:t>
    </dgm:pt>
    <dgm:pt modelId="{1DE23B4D-5FD7-444F-918B-38D453506E8B}" type="pres">
      <dgm:prSet presAssocID="{0279E094-59F7-4576-831A-91FCDE76BC9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14568AD-14B6-43BC-813B-C5A4C07BEA51}" type="pres">
      <dgm:prSet presAssocID="{C963B95A-C6D5-4522-B714-697948A077D6}" presName="node" presStyleLbl="node1" presStyleIdx="0" presStyleCnt="4" custScaleX="1242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95B1BA-DDC8-49E3-B3D7-D38AF588A986}" type="pres">
      <dgm:prSet presAssocID="{6EFE3D4B-C37F-49CF-BC2F-486111A128D2}" presName="sibTrans" presStyleLbl="sibTrans2D1" presStyleIdx="0" presStyleCnt="4"/>
      <dgm:spPr/>
      <dgm:t>
        <a:bodyPr/>
        <a:lstStyle/>
        <a:p>
          <a:endParaRPr lang="es-ES"/>
        </a:p>
      </dgm:t>
    </dgm:pt>
    <dgm:pt modelId="{DF6D4654-46F1-4E24-8CF9-D0A3A638D22A}" type="pres">
      <dgm:prSet presAssocID="{6EFE3D4B-C37F-49CF-BC2F-486111A128D2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9B799E59-597B-43B5-936F-AEDF831B3788}" type="pres">
      <dgm:prSet presAssocID="{81358802-8DE2-41B9-B8A8-8707581D0203}" presName="node" presStyleLbl="node1" presStyleIdx="1" presStyleCnt="4" custScaleX="1218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778461-3EF3-4D01-BD9F-560008D74A72}" type="pres">
      <dgm:prSet presAssocID="{41D68017-04B4-4991-B33D-AFAEA6C66619}" presName="sibTrans" presStyleLbl="sibTrans2D1" presStyleIdx="1" presStyleCnt="4"/>
      <dgm:spPr/>
      <dgm:t>
        <a:bodyPr/>
        <a:lstStyle/>
        <a:p>
          <a:endParaRPr lang="es-ES"/>
        </a:p>
      </dgm:t>
    </dgm:pt>
    <dgm:pt modelId="{8ABED45F-61B3-44A9-93A1-3A65D42A9A8A}" type="pres">
      <dgm:prSet presAssocID="{41D68017-04B4-4991-B33D-AFAEA6C66619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E0F14394-B9B3-435B-80EF-FE864409642B}" type="pres">
      <dgm:prSet presAssocID="{8EBD2B5A-87F2-44B0-B071-6BE6DFACFB37}" presName="node" presStyleLbl="node1" presStyleIdx="2" presStyleCnt="4" custScaleX="1243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6A93A0-41F1-4661-A57A-152750AD0FAC}" type="pres">
      <dgm:prSet presAssocID="{852EBC34-7264-4229-9658-9328D398922E}" presName="sibTrans" presStyleLbl="sibTrans2D1" presStyleIdx="2" presStyleCnt="4"/>
      <dgm:spPr/>
      <dgm:t>
        <a:bodyPr/>
        <a:lstStyle/>
        <a:p>
          <a:endParaRPr lang="es-ES"/>
        </a:p>
      </dgm:t>
    </dgm:pt>
    <dgm:pt modelId="{EC5C5EAD-8E3A-49FC-AFC3-F29D93E4A41C}" type="pres">
      <dgm:prSet presAssocID="{852EBC34-7264-4229-9658-9328D398922E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BC909760-DB32-49F2-BD73-5E0488000AA8}" type="pres">
      <dgm:prSet presAssocID="{5C3B13D7-8523-43F5-83D0-FED3D1C02298}" presName="node" presStyleLbl="node1" presStyleIdx="3" presStyleCnt="4" custScaleX="12149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E940FA-9F5F-462D-9949-3996FDDB96D8}" type="pres">
      <dgm:prSet presAssocID="{D24B78EF-346B-4779-9615-DFB008AFE84E}" presName="sibTrans" presStyleLbl="sibTrans2D1" presStyleIdx="3" presStyleCnt="4"/>
      <dgm:spPr/>
      <dgm:t>
        <a:bodyPr/>
        <a:lstStyle/>
        <a:p>
          <a:endParaRPr lang="es-ES"/>
        </a:p>
      </dgm:t>
    </dgm:pt>
    <dgm:pt modelId="{A68DA5D6-F661-42B1-94FF-0A8A093DD0F6}" type="pres">
      <dgm:prSet presAssocID="{D24B78EF-346B-4779-9615-DFB008AFE84E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91980F26-111F-4E36-A09C-9E0AB761F989}" type="presOf" srcId="{C963B95A-C6D5-4522-B714-697948A077D6}" destId="{D14568AD-14B6-43BC-813B-C5A4C07BEA51}" srcOrd="0" destOrd="0" presId="urn:microsoft.com/office/officeart/2005/8/layout/cycle2"/>
    <dgm:cxn modelId="{3463B349-160A-4EBF-991C-E91378F8D178}" srcId="{0279E094-59F7-4576-831A-91FCDE76BC9E}" destId="{5C3B13D7-8523-43F5-83D0-FED3D1C02298}" srcOrd="3" destOrd="0" parTransId="{EFCC4664-A16B-4800-AF43-02086E7FA866}" sibTransId="{D24B78EF-346B-4779-9615-DFB008AFE84E}"/>
    <dgm:cxn modelId="{14BBD0C8-69D5-4DC8-A0E7-101A19CED9BA}" type="presOf" srcId="{0279E094-59F7-4576-831A-91FCDE76BC9E}" destId="{1DE23B4D-5FD7-444F-918B-38D453506E8B}" srcOrd="0" destOrd="0" presId="urn:microsoft.com/office/officeart/2005/8/layout/cycle2"/>
    <dgm:cxn modelId="{93053199-AAE2-4BBF-B285-1F238167A80F}" type="presOf" srcId="{81358802-8DE2-41B9-B8A8-8707581D0203}" destId="{9B799E59-597B-43B5-936F-AEDF831B3788}" srcOrd="0" destOrd="0" presId="urn:microsoft.com/office/officeart/2005/8/layout/cycle2"/>
    <dgm:cxn modelId="{45662219-BDAC-4EAE-8035-A3475FD13483}" type="presOf" srcId="{6EFE3D4B-C37F-49CF-BC2F-486111A128D2}" destId="{DF6D4654-46F1-4E24-8CF9-D0A3A638D22A}" srcOrd="1" destOrd="0" presId="urn:microsoft.com/office/officeart/2005/8/layout/cycle2"/>
    <dgm:cxn modelId="{226495F8-FF62-460B-817A-C450DB3E5C05}" type="presOf" srcId="{852EBC34-7264-4229-9658-9328D398922E}" destId="{4D6A93A0-41F1-4661-A57A-152750AD0FAC}" srcOrd="0" destOrd="0" presId="urn:microsoft.com/office/officeart/2005/8/layout/cycle2"/>
    <dgm:cxn modelId="{94314AD3-3B86-4F65-8D56-09A8F9C95CC2}" type="presOf" srcId="{41D68017-04B4-4991-B33D-AFAEA6C66619}" destId="{50778461-3EF3-4D01-BD9F-560008D74A72}" srcOrd="0" destOrd="0" presId="urn:microsoft.com/office/officeart/2005/8/layout/cycle2"/>
    <dgm:cxn modelId="{09911E9F-614D-46A9-9936-B1C15EAD182E}" srcId="{0279E094-59F7-4576-831A-91FCDE76BC9E}" destId="{C963B95A-C6D5-4522-B714-697948A077D6}" srcOrd="0" destOrd="0" parTransId="{804CA951-1DD3-46B9-93DC-19CD53F00F67}" sibTransId="{6EFE3D4B-C37F-49CF-BC2F-486111A128D2}"/>
    <dgm:cxn modelId="{4D07D5B1-7565-4C06-A0F5-71C0841CF3B7}" type="presOf" srcId="{6EFE3D4B-C37F-49CF-BC2F-486111A128D2}" destId="{3D95B1BA-DDC8-49E3-B3D7-D38AF588A986}" srcOrd="0" destOrd="0" presId="urn:microsoft.com/office/officeart/2005/8/layout/cycle2"/>
    <dgm:cxn modelId="{E2811632-581B-45D9-BB2E-EA61E4AC54A8}" srcId="{0279E094-59F7-4576-831A-91FCDE76BC9E}" destId="{81358802-8DE2-41B9-B8A8-8707581D0203}" srcOrd="1" destOrd="0" parTransId="{AB65B6D2-DD0C-4FE7-AF01-96557D9B509B}" sibTransId="{41D68017-04B4-4991-B33D-AFAEA6C66619}"/>
    <dgm:cxn modelId="{E442C971-B793-4F6B-A284-D4ADAE77210B}" type="presOf" srcId="{8EBD2B5A-87F2-44B0-B071-6BE6DFACFB37}" destId="{E0F14394-B9B3-435B-80EF-FE864409642B}" srcOrd="0" destOrd="0" presId="urn:microsoft.com/office/officeart/2005/8/layout/cycle2"/>
    <dgm:cxn modelId="{B3731C9A-9613-4208-95C8-5DAE85A80D74}" srcId="{0279E094-59F7-4576-831A-91FCDE76BC9E}" destId="{8EBD2B5A-87F2-44B0-B071-6BE6DFACFB37}" srcOrd="2" destOrd="0" parTransId="{A2291E06-72A3-4D15-BD30-053A85C02BA3}" sibTransId="{852EBC34-7264-4229-9658-9328D398922E}"/>
    <dgm:cxn modelId="{D5AF7F5B-B19C-49EE-970D-39D9AF178C6D}" type="presOf" srcId="{D24B78EF-346B-4779-9615-DFB008AFE84E}" destId="{96E940FA-9F5F-462D-9949-3996FDDB96D8}" srcOrd="0" destOrd="0" presId="urn:microsoft.com/office/officeart/2005/8/layout/cycle2"/>
    <dgm:cxn modelId="{554A99CF-077C-4CF8-B5FB-A4960B37B5C7}" type="presOf" srcId="{D24B78EF-346B-4779-9615-DFB008AFE84E}" destId="{A68DA5D6-F661-42B1-94FF-0A8A093DD0F6}" srcOrd="1" destOrd="0" presId="urn:microsoft.com/office/officeart/2005/8/layout/cycle2"/>
    <dgm:cxn modelId="{4C55202B-CF64-4C35-A09E-0EC32FE292C4}" type="presOf" srcId="{852EBC34-7264-4229-9658-9328D398922E}" destId="{EC5C5EAD-8E3A-49FC-AFC3-F29D93E4A41C}" srcOrd="1" destOrd="0" presId="urn:microsoft.com/office/officeart/2005/8/layout/cycle2"/>
    <dgm:cxn modelId="{68FB5893-EDB8-480F-8E17-6DA132EABD7C}" type="presOf" srcId="{5C3B13D7-8523-43F5-83D0-FED3D1C02298}" destId="{BC909760-DB32-49F2-BD73-5E0488000AA8}" srcOrd="0" destOrd="0" presId="urn:microsoft.com/office/officeart/2005/8/layout/cycle2"/>
    <dgm:cxn modelId="{FA7D05B7-FEC1-4ED1-B4B3-BB75A09C608A}" type="presOf" srcId="{41D68017-04B4-4991-B33D-AFAEA6C66619}" destId="{8ABED45F-61B3-44A9-93A1-3A65D42A9A8A}" srcOrd="1" destOrd="0" presId="urn:microsoft.com/office/officeart/2005/8/layout/cycle2"/>
    <dgm:cxn modelId="{5E3B1802-4859-4CE4-8064-3191D7650DA2}" type="presParOf" srcId="{1DE23B4D-5FD7-444F-918B-38D453506E8B}" destId="{D14568AD-14B6-43BC-813B-C5A4C07BEA51}" srcOrd="0" destOrd="0" presId="urn:microsoft.com/office/officeart/2005/8/layout/cycle2"/>
    <dgm:cxn modelId="{7A31BADF-78A8-4265-9B74-0C0FD0040072}" type="presParOf" srcId="{1DE23B4D-5FD7-444F-918B-38D453506E8B}" destId="{3D95B1BA-DDC8-49E3-B3D7-D38AF588A986}" srcOrd="1" destOrd="0" presId="urn:microsoft.com/office/officeart/2005/8/layout/cycle2"/>
    <dgm:cxn modelId="{876062F8-4222-4D66-9D39-0450E029AFF3}" type="presParOf" srcId="{3D95B1BA-DDC8-49E3-B3D7-D38AF588A986}" destId="{DF6D4654-46F1-4E24-8CF9-D0A3A638D22A}" srcOrd="0" destOrd="0" presId="urn:microsoft.com/office/officeart/2005/8/layout/cycle2"/>
    <dgm:cxn modelId="{173B927C-E854-45AD-8A7F-89FCE49AB39D}" type="presParOf" srcId="{1DE23B4D-5FD7-444F-918B-38D453506E8B}" destId="{9B799E59-597B-43B5-936F-AEDF831B3788}" srcOrd="2" destOrd="0" presId="urn:microsoft.com/office/officeart/2005/8/layout/cycle2"/>
    <dgm:cxn modelId="{2C7BB49E-9D66-4C71-B1B2-7F20DF662857}" type="presParOf" srcId="{1DE23B4D-5FD7-444F-918B-38D453506E8B}" destId="{50778461-3EF3-4D01-BD9F-560008D74A72}" srcOrd="3" destOrd="0" presId="urn:microsoft.com/office/officeart/2005/8/layout/cycle2"/>
    <dgm:cxn modelId="{0F7FEDB0-D271-4A46-A070-A662B4E167BF}" type="presParOf" srcId="{50778461-3EF3-4D01-BD9F-560008D74A72}" destId="{8ABED45F-61B3-44A9-93A1-3A65D42A9A8A}" srcOrd="0" destOrd="0" presId="urn:microsoft.com/office/officeart/2005/8/layout/cycle2"/>
    <dgm:cxn modelId="{A9C9E038-EA7D-4014-AF2E-C12B5619112D}" type="presParOf" srcId="{1DE23B4D-5FD7-444F-918B-38D453506E8B}" destId="{E0F14394-B9B3-435B-80EF-FE864409642B}" srcOrd="4" destOrd="0" presId="urn:microsoft.com/office/officeart/2005/8/layout/cycle2"/>
    <dgm:cxn modelId="{0258CD3D-7908-48D4-946F-A296F0CBE365}" type="presParOf" srcId="{1DE23B4D-5FD7-444F-918B-38D453506E8B}" destId="{4D6A93A0-41F1-4661-A57A-152750AD0FAC}" srcOrd="5" destOrd="0" presId="urn:microsoft.com/office/officeart/2005/8/layout/cycle2"/>
    <dgm:cxn modelId="{0D838907-0ACD-49E2-8E00-E2F6A32B7804}" type="presParOf" srcId="{4D6A93A0-41F1-4661-A57A-152750AD0FAC}" destId="{EC5C5EAD-8E3A-49FC-AFC3-F29D93E4A41C}" srcOrd="0" destOrd="0" presId="urn:microsoft.com/office/officeart/2005/8/layout/cycle2"/>
    <dgm:cxn modelId="{6464F938-85F0-43DB-921D-F21514FA512C}" type="presParOf" srcId="{1DE23B4D-5FD7-444F-918B-38D453506E8B}" destId="{BC909760-DB32-49F2-BD73-5E0488000AA8}" srcOrd="6" destOrd="0" presId="urn:microsoft.com/office/officeart/2005/8/layout/cycle2"/>
    <dgm:cxn modelId="{62141694-9C84-412B-A45C-A59B364B4E56}" type="presParOf" srcId="{1DE23B4D-5FD7-444F-918B-38D453506E8B}" destId="{96E940FA-9F5F-462D-9949-3996FDDB96D8}" srcOrd="7" destOrd="0" presId="urn:microsoft.com/office/officeart/2005/8/layout/cycle2"/>
    <dgm:cxn modelId="{ACFE115E-96F9-40EC-BFD3-AACDBC211E61}" type="presParOf" srcId="{96E940FA-9F5F-462D-9949-3996FDDB96D8}" destId="{A68DA5D6-F661-42B1-94FF-0A8A093DD0F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24229-9106-43CD-A224-EAEBB91F87F3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0605DAF-5E8A-4878-8C83-8C3600465AA1}">
      <dgm:prSet phldrT="[Texto]" custT="1"/>
      <dgm:spPr/>
      <dgm:t>
        <a:bodyPr/>
        <a:lstStyle/>
        <a:p>
          <a:pPr algn="ctr"/>
          <a:r>
            <a:rPr lang="es-ES" sz="2400" dirty="0" smtClean="0"/>
            <a:t>La Telefonía Móvil Celular ha alcanzado el 116,5%* de penetración, con cobertura nacional.</a:t>
          </a:r>
          <a:endParaRPr lang="es-ES" sz="2400" dirty="0"/>
        </a:p>
      </dgm:t>
    </dgm:pt>
    <dgm:pt modelId="{623CB47D-1413-4C87-913F-6A5F11FD4032}" type="parTrans" cxnId="{6D666187-F3A0-42C7-8ECC-4D3B838B32DC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87034D37-D5D6-4546-BCB9-0E063F9CAB33}" type="sibTrans" cxnId="{6D666187-F3A0-42C7-8ECC-4D3B838B32DC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566BFA25-77D0-49FE-9714-609BBC2D064A}">
      <dgm:prSet phldrT="[Texto]" custT="1"/>
      <dgm:spPr/>
      <dgm:t>
        <a:bodyPr/>
        <a:lstStyle/>
        <a:p>
          <a:pPr algn="ctr"/>
          <a:r>
            <a:rPr lang="es-ES" sz="2400" dirty="0" smtClean="0"/>
            <a:t>La cantidad de líneas fijas ha pasado de 7,1 millones en el 2011 a 6,8 millones de líneas en el 2015*</a:t>
          </a:r>
          <a:endParaRPr lang="es-ES" sz="2400" dirty="0"/>
        </a:p>
      </dgm:t>
    </dgm:pt>
    <dgm:pt modelId="{94FBF764-F75C-4064-ADE6-52F23B810978}" type="parTrans" cxnId="{770C50D5-25B1-4EAB-90C6-2577B0E7A682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B99113D1-49FC-473E-A3DF-6EE5BCF1FD87}" type="sibTrans" cxnId="{770C50D5-25B1-4EAB-90C6-2577B0E7A682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1358F8A4-4913-4476-A415-5F11832695A8}">
      <dgm:prSet phldrT="[Texto]" custT="1"/>
      <dgm:spPr/>
      <dgm:t>
        <a:bodyPr/>
        <a:lstStyle/>
        <a:p>
          <a:pPr algn="ctr"/>
          <a:r>
            <a:rPr lang="es-ES" sz="2400" dirty="0" smtClean="0"/>
            <a:t>Para los usuarios,  el número móvil es el más relevante que el número fijo</a:t>
          </a:r>
          <a:endParaRPr lang="es-ES" sz="2400" dirty="0"/>
        </a:p>
      </dgm:t>
    </dgm:pt>
    <dgm:pt modelId="{F440061C-622B-499C-B892-F3FC714E7815}" type="parTrans" cxnId="{8E30BF7E-2D07-4206-AE73-9F82758A7930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16E859D5-4A57-4796-8225-7A93705061B9}" type="sibTrans" cxnId="{8E30BF7E-2D07-4206-AE73-9F82758A7930}">
      <dgm:prSet/>
      <dgm:spPr/>
      <dgm:t>
        <a:bodyPr/>
        <a:lstStyle/>
        <a:p>
          <a:endParaRPr lang="es-ES" sz="2400">
            <a:solidFill>
              <a:srgbClr val="002060"/>
            </a:solidFill>
          </a:endParaRPr>
        </a:p>
      </dgm:t>
    </dgm:pt>
    <dgm:pt modelId="{21E407DF-CADC-4D93-B01B-F3622BD7A380}" type="pres">
      <dgm:prSet presAssocID="{60124229-9106-43CD-A224-EAEBB91F87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7A721C-7CFE-47B7-A9FF-760ED68F9C8C}" type="pres">
      <dgm:prSet presAssocID="{70605DAF-5E8A-4878-8C83-8C3600465AA1}" presName="parentText" presStyleLbl="node1" presStyleIdx="0" presStyleCnt="3" custLinFactNeighborY="-2236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A84EA5-99A4-4DA7-B562-7314BF86EAF6}" type="pres">
      <dgm:prSet presAssocID="{87034D37-D5D6-4546-BCB9-0E063F9CAB33}" presName="spacer" presStyleCnt="0"/>
      <dgm:spPr/>
    </dgm:pt>
    <dgm:pt modelId="{3E22E463-B3D2-45BC-9AC6-AA13A9DA870D}" type="pres">
      <dgm:prSet presAssocID="{566BFA25-77D0-49FE-9714-609BBC2D064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F3BE85-FAD5-40FD-91E1-D4682AF2A852}" type="pres">
      <dgm:prSet presAssocID="{B99113D1-49FC-473E-A3DF-6EE5BCF1FD87}" presName="spacer" presStyleCnt="0"/>
      <dgm:spPr/>
    </dgm:pt>
    <dgm:pt modelId="{1286010A-C10F-4AC9-9249-6EC9E97943E4}" type="pres">
      <dgm:prSet presAssocID="{1358F8A4-4913-4476-A415-5F11832695A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D666187-F3A0-42C7-8ECC-4D3B838B32DC}" srcId="{60124229-9106-43CD-A224-EAEBB91F87F3}" destId="{70605DAF-5E8A-4878-8C83-8C3600465AA1}" srcOrd="0" destOrd="0" parTransId="{623CB47D-1413-4C87-913F-6A5F11FD4032}" sibTransId="{87034D37-D5D6-4546-BCB9-0E063F9CAB33}"/>
    <dgm:cxn modelId="{3E0AEEB2-4215-4E09-B43A-84F0998EA243}" type="presOf" srcId="{566BFA25-77D0-49FE-9714-609BBC2D064A}" destId="{3E22E463-B3D2-45BC-9AC6-AA13A9DA870D}" srcOrd="0" destOrd="0" presId="urn:microsoft.com/office/officeart/2005/8/layout/vList2"/>
    <dgm:cxn modelId="{CED6D92A-4C06-492A-B3FA-E42E780EB303}" type="presOf" srcId="{70605DAF-5E8A-4878-8C83-8C3600465AA1}" destId="{6B7A721C-7CFE-47B7-A9FF-760ED68F9C8C}" srcOrd="0" destOrd="0" presId="urn:microsoft.com/office/officeart/2005/8/layout/vList2"/>
    <dgm:cxn modelId="{00EA1CFC-BDDA-4AA0-BD25-4A1CC6CFC23E}" type="presOf" srcId="{60124229-9106-43CD-A224-EAEBB91F87F3}" destId="{21E407DF-CADC-4D93-B01B-F3622BD7A380}" srcOrd="0" destOrd="0" presId="urn:microsoft.com/office/officeart/2005/8/layout/vList2"/>
    <dgm:cxn modelId="{8E30BF7E-2D07-4206-AE73-9F82758A7930}" srcId="{60124229-9106-43CD-A224-EAEBB91F87F3}" destId="{1358F8A4-4913-4476-A415-5F11832695A8}" srcOrd="2" destOrd="0" parTransId="{F440061C-622B-499C-B892-F3FC714E7815}" sibTransId="{16E859D5-4A57-4796-8225-7A93705061B9}"/>
    <dgm:cxn modelId="{70BCE6EB-2BE2-4187-8EC7-AD7811D3D057}" type="presOf" srcId="{1358F8A4-4913-4476-A415-5F11832695A8}" destId="{1286010A-C10F-4AC9-9249-6EC9E97943E4}" srcOrd="0" destOrd="0" presId="urn:microsoft.com/office/officeart/2005/8/layout/vList2"/>
    <dgm:cxn modelId="{770C50D5-25B1-4EAB-90C6-2577B0E7A682}" srcId="{60124229-9106-43CD-A224-EAEBB91F87F3}" destId="{566BFA25-77D0-49FE-9714-609BBC2D064A}" srcOrd="1" destOrd="0" parTransId="{94FBF764-F75C-4064-ADE6-52F23B810978}" sibTransId="{B99113D1-49FC-473E-A3DF-6EE5BCF1FD87}"/>
    <dgm:cxn modelId="{A2EB4960-9105-478C-A155-3EDCF87B5035}" type="presParOf" srcId="{21E407DF-CADC-4D93-B01B-F3622BD7A380}" destId="{6B7A721C-7CFE-47B7-A9FF-760ED68F9C8C}" srcOrd="0" destOrd="0" presId="urn:microsoft.com/office/officeart/2005/8/layout/vList2"/>
    <dgm:cxn modelId="{A3A00A12-261E-4237-80DE-6BDA770D7285}" type="presParOf" srcId="{21E407DF-CADC-4D93-B01B-F3622BD7A380}" destId="{A6A84EA5-99A4-4DA7-B562-7314BF86EAF6}" srcOrd="1" destOrd="0" presId="urn:microsoft.com/office/officeart/2005/8/layout/vList2"/>
    <dgm:cxn modelId="{A5F9B564-D920-4D20-9E09-3A9796A869E0}" type="presParOf" srcId="{21E407DF-CADC-4D93-B01B-F3622BD7A380}" destId="{3E22E463-B3D2-45BC-9AC6-AA13A9DA870D}" srcOrd="2" destOrd="0" presId="urn:microsoft.com/office/officeart/2005/8/layout/vList2"/>
    <dgm:cxn modelId="{19827BF0-1A33-4746-BA24-E6EA51852373}" type="presParOf" srcId="{21E407DF-CADC-4D93-B01B-F3622BD7A380}" destId="{B6F3BE85-FAD5-40FD-91E1-D4682AF2A852}" srcOrd="3" destOrd="0" presId="urn:microsoft.com/office/officeart/2005/8/layout/vList2"/>
    <dgm:cxn modelId="{4E064370-93B0-49E0-9D12-7DB9B749131D}" type="presParOf" srcId="{21E407DF-CADC-4D93-B01B-F3622BD7A380}" destId="{1286010A-C10F-4AC9-9249-6EC9E97943E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124229-9106-43CD-A224-EAEBB91F87F3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0605DAF-5E8A-4878-8C83-8C3600465AA1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Está preparada tecnológicamente toda la red de los operadores para implementar la PN fija?</a:t>
          </a:r>
          <a:endParaRPr lang="es-ES" sz="2000" dirty="0">
            <a:solidFill>
              <a:srgbClr val="002060"/>
            </a:solidFill>
          </a:endParaRPr>
        </a:p>
      </dgm:t>
    </dgm:pt>
    <dgm:pt modelId="{623CB47D-1413-4C87-913F-6A5F11FD4032}" type="parTrans" cxnId="{6D666187-F3A0-42C7-8ECC-4D3B838B32DC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87034D37-D5D6-4546-BCB9-0E063F9CAB33}" type="sibTrans" cxnId="{6D666187-F3A0-42C7-8ECC-4D3B838B32DC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566BFA25-77D0-49FE-9714-609BBC2D064A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Que sucede con el Bucle de Abonado? </a:t>
          </a:r>
        </a:p>
        <a:p>
          <a:pPr algn="ctr"/>
          <a:r>
            <a:rPr lang="es-ES" sz="2000" dirty="0" smtClean="0">
              <a:solidFill>
                <a:srgbClr val="002060"/>
              </a:solidFill>
            </a:rPr>
            <a:t>Va a haber desagregación?</a:t>
          </a:r>
        </a:p>
      </dgm:t>
    </dgm:pt>
    <dgm:pt modelId="{94FBF764-F75C-4064-ADE6-52F23B810978}" type="parTrans" cxnId="{770C50D5-25B1-4EAB-90C6-2577B0E7A682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B99113D1-49FC-473E-A3DF-6EE5BCF1FD87}" type="sibTrans" cxnId="{770C50D5-25B1-4EAB-90C6-2577B0E7A682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1358F8A4-4913-4476-A415-5F11832695A8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Qué tan interesado está el usuario (residencial/comercial) en cambiar de operador?</a:t>
          </a:r>
          <a:endParaRPr lang="es-ES" sz="2000" dirty="0">
            <a:solidFill>
              <a:srgbClr val="002060"/>
            </a:solidFill>
          </a:endParaRPr>
        </a:p>
      </dgm:t>
    </dgm:pt>
    <dgm:pt modelId="{F440061C-622B-499C-B892-F3FC714E7815}" type="parTrans" cxnId="{8E30BF7E-2D07-4206-AE73-9F82758A7930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16E859D5-4A57-4796-8225-7A93705061B9}" type="sibTrans" cxnId="{8E30BF7E-2D07-4206-AE73-9F82758A7930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5FEC0204-DBF8-4F9D-8B41-D2AA0029C6D1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La medida favorece la desconcentración del mercado?</a:t>
          </a:r>
          <a:endParaRPr lang="es-ES" sz="2000" dirty="0">
            <a:solidFill>
              <a:srgbClr val="002060"/>
            </a:solidFill>
          </a:endParaRPr>
        </a:p>
      </dgm:t>
    </dgm:pt>
    <dgm:pt modelId="{52AAD451-4A8D-40E5-985F-3557C8B273B6}" type="parTrans" cxnId="{294159C0-D0E3-44C7-99D1-058952B4FE4F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0538989F-A1B3-4A66-A640-E9B378E9D2E1}" type="sibTrans" cxnId="{294159C0-D0E3-44C7-99D1-058952B4FE4F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09ADF038-89A2-4FBC-AAE9-D190979F69BF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Están preparados los operadores de telefonía fija para implementar la PN desde </a:t>
          </a:r>
          <a:r>
            <a:rPr lang="es-ES" sz="2000" smtClean="0">
              <a:solidFill>
                <a:srgbClr val="002060"/>
              </a:solidFill>
            </a:rPr>
            <a:t>el punto </a:t>
          </a:r>
          <a:r>
            <a:rPr lang="es-ES" sz="2000" dirty="0" smtClean="0">
              <a:solidFill>
                <a:srgbClr val="002060"/>
              </a:solidFill>
            </a:rPr>
            <a:t>de vista financiero y administrativo?</a:t>
          </a:r>
          <a:endParaRPr lang="es-ES" sz="2000" dirty="0">
            <a:solidFill>
              <a:srgbClr val="002060"/>
            </a:solidFill>
          </a:endParaRPr>
        </a:p>
      </dgm:t>
    </dgm:pt>
    <dgm:pt modelId="{FD746FE5-1C01-494E-BD9C-8C1FEE92BC0B}" type="parTrans" cxnId="{65A49FB4-B802-45B0-B795-FDD8D79444CD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9BC3A755-8871-41BE-9010-F5327BBC84BD}" type="sibTrans" cxnId="{65A49FB4-B802-45B0-B795-FDD8D79444CD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79C1D8AB-29E6-4424-AD94-5D4DDC595C74}">
      <dgm:prSet phldrT="[Texto]" custT="1"/>
      <dgm:spPr/>
      <dgm:t>
        <a:bodyPr/>
        <a:lstStyle/>
        <a:p>
          <a:pPr algn="ctr"/>
          <a:r>
            <a:rPr lang="es-ES" sz="2000" dirty="0" smtClean="0">
              <a:solidFill>
                <a:srgbClr val="002060"/>
              </a:solidFill>
            </a:rPr>
            <a:t>Implementación de la PN a nivel nacional o regional?</a:t>
          </a:r>
        </a:p>
        <a:p>
          <a:pPr algn="ctr"/>
          <a:r>
            <a:rPr lang="es-ES" sz="2000" dirty="0" smtClean="0">
              <a:solidFill>
                <a:srgbClr val="002060"/>
              </a:solidFill>
            </a:rPr>
            <a:t>Gradualidad de la implementación?</a:t>
          </a:r>
          <a:endParaRPr lang="es-ES" sz="2000" dirty="0">
            <a:solidFill>
              <a:srgbClr val="002060"/>
            </a:solidFill>
          </a:endParaRPr>
        </a:p>
      </dgm:t>
    </dgm:pt>
    <dgm:pt modelId="{3090C154-D988-4331-B1AB-02D9E74B559A}" type="parTrans" cxnId="{222C3B77-7D49-4947-896E-87314C6CC9E1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DAD7F5BB-2959-45DB-84D4-5F2EB7CE32EE}" type="sibTrans" cxnId="{222C3B77-7D49-4947-896E-87314C6CC9E1}">
      <dgm:prSet/>
      <dgm:spPr/>
      <dgm:t>
        <a:bodyPr/>
        <a:lstStyle/>
        <a:p>
          <a:pPr algn="ctr"/>
          <a:endParaRPr lang="es-ES" sz="2000">
            <a:solidFill>
              <a:srgbClr val="002060"/>
            </a:solidFill>
          </a:endParaRPr>
        </a:p>
      </dgm:t>
    </dgm:pt>
    <dgm:pt modelId="{21E407DF-CADC-4D93-B01B-F3622BD7A380}" type="pres">
      <dgm:prSet presAssocID="{60124229-9106-43CD-A224-EAEBB91F87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7A721C-7CFE-47B7-A9FF-760ED68F9C8C}" type="pres">
      <dgm:prSet presAssocID="{70605DAF-5E8A-4878-8C83-8C3600465AA1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A84EA5-99A4-4DA7-B562-7314BF86EAF6}" type="pres">
      <dgm:prSet presAssocID="{87034D37-D5D6-4546-BCB9-0E063F9CAB33}" presName="spacer" presStyleCnt="0"/>
      <dgm:spPr/>
    </dgm:pt>
    <dgm:pt modelId="{3E22E463-B3D2-45BC-9AC6-AA13A9DA870D}" type="pres">
      <dgm:prSet presAssocID="{566BFA25-77D0-49FE-9714-609BBC2D064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F3BE85-FAD5-40FD-91E1-D4682AF2A852}" type="pres">
      <dgm:prSet presAssocID="{B99113D1-49FC-473E-A3DF-6EE5BCF1FD87}" presName="spacer" presStyleCnt="0"/>
      <dgm:spPr/>
    </dgm:pt>
    <dgm:pt modelId="{1286010A-C10F-4AC9-9249-6EC9E97943E4}" type="pres">
      <dgm:prSet presAssocID="{1358F8A4-4913-4476-A415-5F11832695A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EA8D96-1C23-413E-89C1-989B7E4015AC}" type="pres">
      <dgm:prSet presAssocID="{16E859D5-4A57-4796-8225-7A93705061B9}" presName="spacer" presStyleCnt="0"/>
      <dgm:spPr/>
    </dgm:pt>
    <dgm:pt modelId="{82EC573E-5C42-48D5-B2B9-BB07A8B592C8}" type="pres">
      <dgm:prSet presAssocID="{5FEC0204-DBF8-4F9D-8B41-D2AA0029C6D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2AA570-83C5-4D69-86ED-D713398B5512}" type="pres">
      <dgm:prSet presAssocID="{0538989F-A1B3-4A66-A640-E9B378E9D2E1}" presName="spacer" presStyleCnt="0"/>
      <dgm:spPr/>
    </dgm:pt>
    <dgm:pt modelId="{8071C26B-134A-4BB9-AB3E-189A10C20FB7}" type="pres">
      <dgm:prSet presAssocID="{09ADF038-89A2-4FBC-AAE9-D190979F69B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E8F420-1673-4780-A13C-D2B61F822FB5}" type="pres">
      <dgm:prSet presAssocID="{9BC3A755-8871-41BE-9010-F5327BBC84BD}" presName="spacer" presStyleCnt="0"/>
      <dgm:spPr/>
    </dgm:pt>
    <dgm:pt modelId="{1C884CB2-CF85-4B56-BEDF-6A07770CAE8D}" type="pres">
      <dgm:prSet presAssocID="{79C1D8AB-29E6-4424-AD94-5D4DDC595C7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E30BF7E-2D07-4206-AE73-9F82758A7930}" srcId="{60124229-9106-43CD-A224-EAEBB91F87F3}" destId="{1358F8A4-4913-4476-A415-5F11832695A8}" srcOrd="2" destOrd="0" parTransId="{F440061C-622B-499C-B892-F3FC714E7815}" sibTransId="{16E859D5-4A57-4796-8225-7A93705061B9}"/>
    <dgm:cxn modelId="{770C50D5-25B1-4EAB-90C6-2577B0E7A682}" srcId="{60124229-9106-43CD-A224-EAEBB91F87F3}" destId="{566BFA25-77D0-49FE-9714-609BBC2D064A}" srcOrd="1" destOrd="0" parTransId="{94FBF764-F75C-4064-ADE6-52F23B810978}" sibTransId="{B99113D1-49FC-473E-A3DF-6EE5BCF1FD87}"/>
    <dgm:cxn modelId="{9BFD7D3B-9B5C-4540-ADD9-405C1AE6B7A9}" type="presOf" srcId="{60124229-9106-43CD-A224-EAEBB91F87F3}" destId="{21E407DF-CADC-4D93-B01B-F3622BD7A380}" srcOrd="0" destOrd="0" presId="urn:microsoft.com/office/officeart/2005/8/layout/vList2"/>
    <dgm:cxn modelId="{65A49FB4-B802-45B0-B795-FDD8D79444CD}" srcId="{60124229-9106-43CD-A224-EAEBB91F87F3}" destId="{09ADF038-89A2-4FBC-AAE9-D190979F69BF}" srcOrd="4" destOrd="0" parTransId="{FD746FE5-1C01-494E-BD9C-8C1FEE92BC0B}" sibTransId="{9BC3A755-8871-41BE-9010-F5327BBC84BD}"/>
    <dgm:cxn modelId="{4277AB95-ADB5-49EF-BE91-C5D09B12DD84}" type="presOf" srcId="{09ADF038-89A2-4FBC-AAE9-D190979F69BF}" destId="{8071C26B-134A-4BB9-AB3E-189A10C20FB7}" srcOrd="0" destOrd="0" presId="urn:microsoft.com/office/officeart/2005/8/layout/vList2"/>
    <dgm:cxn modelId="{808AC36C-403C-452B-850E-E01DE863E6F0}" type="presOf" srcId="{1358F8A4-4913-4476-A415-5F11832695A8}" destId="{1286010A-C10F-4AC9-9249-6EC9E97943E4}" srcOrd="0" destOrd="0" presId="urn:microsoft.com/office/officeart/2005/8/layout/vList2"/>
    <dgm:cxn modelId="{5BAB84CD-F935-4421-98F3-41F48565028F}" type="presOf" srcId="{70605DAF-5E8A-4878-8C83-8C3600465AA1}" destId="{6B7A721C-7CFE-47B7-A9FF-760ED68F9C8C}" srcOrd="0" destOrd="0" presId="urn:microsoft.com/office/officeart/2005/8/layout/vList2"/>
    <dgm:cxn modelId="{294159C0-D0E3-44C7-99D1-058952B4FE4F}" srcId="{60124229-9106-43CD-A224-EAEBB91F87F3}" destId="{5FEC0204-DBF8-4F9D-8B41-D2AA0029C6D1}" srcOrd="3" destOrd="0" parTransId="{52AAD451-4A8D-40E5-985F-3557C8B273B6}" sibTransId="{0538989F-A1B3-4A66-A640-E9B378E9D2E1}"/>
    <dgm:cxn modelId="{222C3B77-7D49-4947-896E-87314C6CC9E1}" srcId="{60124229-9106-43CD-A224-EAEBB91F87F3}" destId="{79C1D8AB-29E6-4424-AD94-5D4DDC595C74}" srcOrd="5" destOrd="0" parTransId="{3090C154-D988-4331-B1AB-02D9E74B559A}" sibTransId="{DAD7F5BB-2959-45DB-84D4-5F2EB7CE32EE}"/>
    <dgm:cxn modelId="{6D666187-F3A0-42C7-8ECC-4D3B838B32DC}" srcId="{60124229-9106-43CD-A224-EAEBB91F87F3}" destId="{70605DAF-5E8A-4878-8C83-8C3600465AA1}" srcOrd="0" destOrd="0" parTransId="{623CB47D-1413-4C87-913F-6A5F11FD4032}" sibTransId="{87034D37-D5D6-4546-BCB9-0E063F9CAB33}"/>
    <dgm:cxn modelId="{9743AE22-621F-44F4-9009-580D584A9103}" type="presOf" srcId="{5FEC0204-DBF8-4F9D-8B41-D2AA0029C6D1}" destId="{82EC573E-5C42-48D5-B2B9-BB07A8B592C8}" srcOrd="0" destOrd="0" presId="urn:microsoft.com/office/officeart/2005/8/layout/vList2"/>
    <dgm:cxn modelId="{6D9511AF-7CE2-4614-9F1B-C19A3274CC83}" type="presOf" srcId="{566BFA25-77D0-49FE-9714-609BBC2D064A}" destId="{3E22E463-B3D2-45BC-9AC6-AA13A9DA870D}" srcOrd="0" destOrd="0" presId="urn:microsoft.com/office/officeart/2005/8/layout/vList2"/>
    <dgm:cxn modelId="{587C564E-8128-4A66-B456-E9A3788EC390}" type="presOf" srcId="{79C1D8AB-29E6-4424-AD94-5D4DDC595C74}" destId="{1C884CB2-CF85-4B56-BEDF-6A07770CAE8D}" srcOrd="0" destOrd="0" presId="urn:microsoft.com/office/officeart/2005/8/layout/vList2"/>
    <dgm:cxn modelId="{B3DBE7F0-968F-408B-805E-6C1D93590881}" type="presParOf" srcId="{21E407DF-CADC-4D93-B01B-F3622BD7A380}" destId="{6B7A721C-7CFE-47B7-A9FF-760ED68F9C8C}" srcOrd="0" destOrd="0" presId="urn:microsoft.com/office/officeart/2005/8/layout/vList2"/>
    <dgm:cxn modelId="{87B3EE08-80D0-4517-B30F-39BB1EE33649}" type="presParOf" srcId="{21E407DF-CADC-4D93-B01B-F3622BD7A380}" destId="{A6A84EA5-99A4-4DA7-B562-7314BF86EAF6}" srcOrd="1" destOrd="0" presId="urn:microsoft.com/office/officeart/2005/8/layout/vList2"/>
    <dgm:cxn modelId="{4A351D4E-79EC-4D57-B162-28BFE2DC0C03}" type="presParOf" srcId="{21E407DF-CADC-4D93-B01B-F3622BD7A380}" destId="{3E22E463-B3D2-45BC-9AC6-AA13A9DA870D}" srcOrd="2" destOrd="0" presId="urn:microsoft.com/office/officeart/2005/8/layout/vList2"/>
    <dgm:cxn modelId="{B06B12E6-E513-4A4E-8AE6-4D63B166A163}" type="presParOf" srcId="{21E407DF-CADC-4D93-B01B-F3622BD7A380}" destId="{B6F3BE85-FAD5-40FD-91E1-D4682AF2A852}" srcOrd="3" destOrd="0" presId="urn:microsoft.com/office/officeart/2005/8/layout/vList2"/>
    <dgm:cxn modelId="{E6B5DBA3-32AD-41B2-82A6-CE6AE3E04F48}" type="presParOf" srcId="{21E407DF-CADC-4D93-B01B-F3622BD7A380}" destId="{1286010A-C10F-4AC9-9249-6EC9E97943E4}" srcOrd="4" destOrd="0" presId="urn:microsoft.com/office/officeart/2005/8/layout/vList2"/>
    <dgm:cxn modelId="{5327E044-C465-4265-9042-A7B34109C0F0}" type="presParOf" srcId="{21E407DF-CADC-4D93-B01B-F3622BD7A380}" destId="{C7EA8D96-1C23-413E-89C1-989B7E4015AC}" srcOrd="5" destOrd="0" presId="urn:microsoft.com/office/officeart/2005/8/layout/vList2"/>
    <dgm:cxn modelId="{60FD058D-E822-4B5B-A651-CF04E8634D0B}" type="presParOf" srcId="{21E407DF-CADC-4D93-B01B-F3622BD7A380}" destId="{82EC573E-5C42-48D5-B2B9-BB07A8B592C8}" srcOrd="6" destOrd="0" presId="urn:microsoft.com/office/officeart/2005/8/layout/vList2"/>
    <dgm:cxn modelId="{E1BB6B0E-290B-423D-A8CF-B919C0821990}" type="presParOf" srcId="{21E407DF-CADC-4D93-B01B-F3622BD7A380}" destId="{752AA570-83C5-4D69-86ED-D713398B5512}" srcOrd="7" destOrd="0" presId="urn:microsoft.com/office/officeart/2005/8/layout/vList2"/>
    <dgm:cxn modelId="{9B27683B-B103-4B78-993D-D4A9392E693A}" type="presParOf" srcId="{21E407DF-CADC-4D93-B01B-F3622BD7A380}" destId="{8071C26B-134A-4BB9-AB3E-189A10C20FB7}" srcOrd="8" destOrd="0" presId="urn:microsoft.com/office/officeart/2005/8/layout/vList2"/>
    <dgm:cxn modelId="{F9568F3E-5AB3-4D30-94AB-CD9E06A31789}" type="presParOf" srcId="{21E407DF-CADC-4D93-B01B-F3622BD7A380}" destId="{4BE8F420-1673-4780-A13C-D2B61F822FB5}" srcOrd="9" destOrd="0" presId="urn:microsoft.com/office/officeart/2005/8/layout/vList2"/>
    <dgm:cxn modelId="{15D1D4E0-7320-4D44-866F-13652A33E3FF}" type="presParOf" srcId="{21E407DF-CADC-4D93-B01B-F3622BD7A380}" destId="{1C884CB2-CF85-4B56-BEDF-6A07770CAE8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07632-B4CA-49FC-95C1-F8113F8ED2DA}">
      <dsp:nvSpPr>
        <dsp:cNvPr id="0" name=""/>
        <dsp:cNvSpPr/>
      </dsp:nvSpPr>
      <dsp:spPr>
        <a:xfrm>
          <a:off x="1123920" y="610850"/>
          <a:ext cx="3381149" cy="2948751"/>
        </a:xfrm>
        <a:prstGeom prst="blockArc">
          <a:avLst>
            <a:gd name="adj1" fmla="val 9920216"/>
            <a:gd name="adj2" fmla="val 18410229"/>
            <a:gd name="adj3" fmla="val 4641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F56580-5132-48A3-AD5A-5C8EA7B2A246}">
      <dsp:nvSpPr>
        <dsp:cNvPr id="0" name=""/>
        <dsp:cNvSpPr/>
      </dsp:nvSpPr>
      <dsp:spPr>
        <a:xfrm>
          <a:off x="1176182" y="1168952"/>
          <a:ext cx="3362436" cy="3182071"/>
        </a:xfrm>
        <a:prstGeom prst="blockArc">
          <a:avLst>
            <a:gd name="adj1" fmla="val 3292878"/>
            <a:gd name="adj2" fmla="val 11243186"/>
            <a:gd name="adj3" fmla="val 4641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9C0465-6558-44C8-B8B3-7667C9986BAA}">
      <dsp:nvSpPr>
        <dsp:cNvPr id="0" name=""/>
        <dsp:cNvSpPr/>
      </dsp:nvSpPr>
      <dsp:spPr>
        <a:xfrm>
          <a:off x="3003114" y="1061213"/>
          <a:ext cx="3811050" cy="3422196"/>
        </a:xfrm>
        <a:prstGeom prst="blockArc">
          <a:avLst>
            <a:gd name="adj1" fmla="val 20945209"/>
            <a:gd name="adj2" fmla="val 7548428"/>
            <a:gd name="adj3" fmla="val 4641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7C7353-5FCE-47D5-84A9-B417ED61308B}">
      <dsp:nvSpPr>
        <dsp:cNvPr id="0" name=""/>
        <dsp:cNvSpPr/>
      </dsp:nvSpPr>
      <dsp:spPr>
        <a:xfrm>
          <a:off x="3118912" y="494514"/>
          <a:ext cx="3578961" cy="3219425"/>
        </a:xfrm>
        <a:prstGeom prst="blockArc">
          <a:avLst>
            <a:gd name="adj1" fmla="val 14052164"/>
            <a:gd name="adj2" fmla="val 652252"/>
            <a:gd name="adj3" fmla="val 464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320F70-3608-45E6-962A-1BD49D256844}">
      <dsp:nvSpPr>
        <dsp:cNvPr id="0" name=""/>
        <dsp:cNvSpPr/>
      </dsp:nvSpPr>
      <dsp:spPr>
        <a:xfrm>
          <a:off x="2215517" y="1596917"/>
          <a:ext cx="3317705" cy="16825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/>
            <a:t>BENEFICIOS PARA LOS USUARIOS</a:t>
          </a:r>
          <a:endParaRPr lang="es-CO" sz="2000" b="1" kern="1200" dirty="0"/>
        </a:p>
      </dsp:txBody>
      <dsp:txXfrm>
        <a:off x="2701384" y="1843317"/>
        <a:ext cx="2345971" cy="1189727"/>
      </dsp:txXfrm>
    </dsp:sp>
    <dsp:sp modelId="{B84F80E9-7187-4C4D-B35D-E51E03C95974}">
      <dsp:nvSpPr>
        <dsp:cNvPr id="0" name=""/>
        <dsp:cNvSpPr/>
      </dsp:nvSpPr>
      <dsp:spPr>
        <a:xfrm>
          <a:off x="2635865" y="-83326"/>
          <a:ext cx="2477008" cy="150740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/>
            <a:t>CALIDAD</a:t>
          </a:r>
          <a:endParaRPr lang="es-CO" sz="2000" b="1" kern="1200" dirty="0"/>
        </a:p>
      </dsp:txBody>
      <dsp:txXfrm>
        <a:off x="2998614" y="137428"/>
        <a:ext cx="1751510" cy="1065895"/>
      </dsp:txXfrm>
    </dsp:sp>
    <dsp:sp modelId="{6542BD85-BD4A-44A7-897F-2A1909D2DCFA}">
      <dsp:nvSpPr>
        <dsp:cNvPr id="0" name=""/>
        <dsp:cNvSpPr/>
      </dsp:nvSpPr>
      <dsp:spPr>
        <a:xfrm>
          <a:off x="5540362" y="1765067"/>
          <a:ext cx="2208226" cy="1345123"/>
        </a:xfrm>
        <a:prstGeom prst="ellips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/>
            <a:t>COBERTURA</a:t>
          </a:r>
          <a:endParaRPr lang="es-CO" sz="2000" b="1" kern="1200" dirty="0"/>
        </a:p>
      </dsp:txBody>
      <dsp:txXfrm>
        <a:off x="5863749" y="1962056"/>
        <a:ext cx="1561452" cy="951145"/>
      </dsp:txXfrm>
    </dsp:sp>
    <dsp:sp modelId="{267F2537-B55A-4046-8F49-73FF5E4E92C0}">
      <dsp:nvSpPr>
        <dsp:cNvPr id="0" name=""/>
        <dsp:cNvSpPr/>
      </dsp:nvSpPr>
      <dsp:spPr>
        <a:xfrm>
          <a:off x="2422633" y="3621547"/>
          <a:ext cx="2903473" cy="1168879"/>
        </a:xfrm>
        <a:prstGeom prst="ellips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/>
            <a:t>VARIEDAD DE OFERTAS DE SERIVICIOS</a:t>
          </a:r>
          <a:endParaRPr lang="es-CO" sz="2000" b="1" kern="1200" dirty="0"/>
        </a:p>
      </dsp:txBody>
      <dsp:txXfrm>
        <a:off x="2847837" y="3792725"/>
        <a:ext cx="2053065" cy="826523"/>
      </dsp:txXfrm>
    </dsp:sp>
    <dsp:sp modelId="{DDF3E3B3-F08F-4A79-BDE5-96911FFD5BBC}">
      <dsp:nvSpPr>
        <dsp:cNvPr id="0" name=""/>
        <dsp:cNvSpPr/>
      </dsp:nvSpPr>
      <dsp:spPr>
        <a:xfrm>
          <a:off x="0" y="1944224"/>
          <a:ext cx="2208529" cy="1176987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/>
            <a:t>TARIFAS</a:t>
          </a:r>
          <a:endParaRPr lang="es-CO" sz="2000" b="1" kern="1200" dirty="0"/>
        </a:p>
      </dsp:txBody>
      <dsp:txXfrm>
        <a:off x="323432" y="2116590"/>
        <a:ext cx="1561665" cy="832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A6570-9563-42C2-8707-B92084A364BF}">
      <dsp:nvSpPr>
        <dsp:cNvPr id="0" name=""/>
        <dsp:cNvSpPr/>
      </dsp:nvSpPr>
      <dsp:spPr>
        <a:xfrm>
          <a:off x="-4151295" y="-637054"/>
          <a:ext cx="4946516" cy="4946516"/>
        </a:xfrm>
        <a:prstGeom prst="blockArc">
          <a:avLst>
            <a:gd name="adj1" fmla="val 18900000"/>
            <a:gd name="adj2" fmla="val 2700000"/>
            <a:gd name="adj3" fmla="val 437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9B0BC-6ACB-42E5-8BD5-4B8B2D2CCC1A}">
      <dsp:nvSpPr>
        <dsp:cNvPr id="0" name=""/>
        <dsp:cNvSpPr/>
      </dsp:nvSpPr>
      <dsp:spPr>
        <a:xfrm>
          <a:off x="511407" y="367240"/>
          <a:ext cx="4817550" cy="73448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99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solidFill>
                <a:srgbClr val="003399"/>
              </a:solidFill>
            </a:rPr>
            <a:t>Terminales Bloqueados</a:t>
          </a:r>
          <a:endParaRPr lang="es-CO" sz="2200" kern="1200" dirty="0">
            <a:solidFill>
              <a:srgbClr val="003399"/>
            </a:solidFill>
          </a:endParaRPr>
        </a:p>
      </dsp:txBody>
      <dsp:txXfrm>
        <a:off x="511407" y="367240"/>
        <a:ext cx="4817550" cy="734481"/>
      </dsp:txXfrm>
    </dsp:sp>
    <dsp:sp modelId="{95E34FDF-CCD8-4E0F-B9E7-ABC0180F75BC}">
      <dsp:nvSpPr>
        <dsp:cNvPr id="0" name=""/>
        <dsp:cNvSpPr/>
      </dsp:nvSpPr>
      <dsp:spPr>
        <a:xfrm>
          <a:off x="52356" y="275430"/>
          <a:ext cx="918102" cy="9181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66316A-0ADB-4852-9C49-89DDF256AFD1}">
      <dsp:nvSpPr>
        <dsp:cNvPr id="0" name=""/>
        <dsp:cNvSpPr/>
      </dsp:nvSpPr>
      <dsp:spPr>
        <a:xfrm>
          <a:off x="778391" y="1468963"/>
          <a:ext cx="4550566" cy="734481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99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solidFill>
                <a:srgbClr val="003399"/>
              </a:solidFill>
            </a:rPr>
            <a:t>Cláusulas de Permanencia</a:t>
          </a:r>
          <a:endParaRPr lang="es-CO" sz="2200" kern="1200" dirty="0">
            <a:solidFill>
              <a:srgbClr val="003399"/>
            </a:solidFill>
          </a:endParaRPr>
        </a:p>
      </dsp:txBody>
      <dsp:txXfrm>
        <a:off x="778391" y="1468963"/>
        <a:ext cx="4550566" cy="734481"/>
      </dsp:txXfrm>
    </dsp:sp>
    <dsp:sp modelId="{C92D5D8D-F643-4D3D-84EA-E2E860E5B80F}">
      <dsp:nvSpPr>
        <dsp:cNvPr id="0" name=""/>
        <dsp:cNvSpPr/>
      </dsp:nvSpPr>
      <dsp:spPr>
        <a:xfrm>
          <a:off x="319340" y="1377153"/>
          <a:ext cx="918102" cy="9181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C9EFF-3448-4485-98CA-6F152B006ED2}">
      <dsp:nvSpPr>
        <dsp:cNvPr id="0" name=""/>
        <dsp:cNvSpPr/>
      </dsp:nvSpPr>
      <dsp:spPr>
        <a:xfrm>
          <a:off x="511407" y="2570685"/>
          <a:ext cx="4817550" cy="734481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995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>
              <a:solidFill>
                <a:srgbClr val="003399"/>
              </a:solidFill>
            </a:rPr>
            <a:t>No había posibilidad de conservar el número</a:t>
          </a:r>
          <a:endParaRPr lang="es-CO" sz="2200" kern="1200" dirty="0">
            <a:solidFill>
              <a:srgbClr val="003399"/>
            </a:solidFill>
          </a:endParaRPr>
        </a:p>
      </dsp:txBody>
      <dsp:txXfrm>
        <a:off x="511407" y="2570685"/>
        <a:ext cx="4817550" cy="734481"/>
      </dsp:txXfrm>
    </dsp:sp>
    <dsp:sp modelId="{EA68E23B-1096-48C7-BC22-6CDF759FF693}">
      <dsp:nvSpPr>
        <dsp:cNvPr id="0" name=""/>
        <dsp:cNvSpPr/>
      </dsp:nvSpPr>
      <dsp:spPr>
        <a:xfrm>
          <a:off x="52356" y="2478875"/>
          <a:ext cx="918102" cy="9181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568AD-14B6-43BC-813B-C5A4C07BEA51}">
      <dsp:nvSpPr>
        <dsp:cNvPr id="0" name=""/>
        <dsp:cNvSpPr/>
      </dsp:nvSpPr>
      <dsp:spPr>
        <a:xfrm>
          <a:off x="3243360" y="1884"/>
          <a:ext cx="2186276" cy="176028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>
              <a:solidFill>
                <a:srgbClr val="002060"/>
              </a:solidFill>
            </a:rPr>
            <a:t>Variedad de alternativas, sin embargo el gobierno escogió técnicamente ACQ ( All Call Query)</a:t>
          </a:r>
          <a:endParaRPr lang="es-ES" sz="1600" b="1" kern="1200" dirty="0">
            <a:solidFill>
              <a:srgbClr val="002060"/>
            </a:solidFill>
          </a:endParaRPr>
        </a:p>
      </dsp:txBody>
      <dsp:txXfrm>
        <a:off x="3563533" y="259672"/>
        <a:ext cx="1545930" cy="1244710"/>
      </dsp:txXfrm>
    </dsp:sp>
    <dsp:sp modelId="{3D95B1BA-DDC8-49E3-B3D7-D38AF588A986}">
      <dsp:nvSpPr>
        <dsp:cNvPr id="0" name=""/>
        <dsp:cNvSpPr/>
      </dsp:nvSpPr>
      <dsp:spPr>
        <a:xfrm rot="2700000">
          <a:off x="5077608" y="1514981"/>
          <a:ext cx="377783" cy="59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>
            <a:solidFill>
              <a:srgbClr val="002060"/>
            </a:solidFill>
          </a:endParaRPr>
        </a:p>
      </dsp:txBody>
      <dsp:txXfrm>
        <a:off x="5094206" y="1593730"/>
        <a:ext cx="264448" cy="356458"/>
      </dsp:txXfrm>
    </dsp:sp>
    <dsp:sp modelId="{9B799E59-597B-43B5-936F-AEDF831B3788}">
      <dsp:nvSpPr>
        <dsp:cNvPr id="0" name=""/>
        <dsp:cNvSpPr/>
      </dsp:nvSpPr>
      <dsp:spPr>
        <a:xfrm>
          <a:off x="5133748" y="1871897"/>
          <a:ext cx="2145525" cy="1760286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>
              <a:solidFill>
                <a:srgbClr val="002060"/>
              </a:solidFill>
            </a:rPr>
            <a:t>Todo el proceso de portación es electrónico y mediado por un agente independiente</a:t>
          </a:r>
          <a:endParaRPr lang="es-ES" sz="1600" b="1" kern="1200" dirty="0">
            <a:solidFill>
              <a:srgbClr val="002060"/>
            </a:solidFill>
          </a:endParaRPr>
        </a:p>
      </dsp:txBody>
      <dsp:txXfrm>
        <a:off x="5447953" y="2129685"/>
        <a:ext cx="1517115" cy="1244710"/>
      </dsp:txXfrm>
    </dsp:sp>
    <dsp:sp modelId="{50778461-3EF3-4D01-BD9F-560008D74A72}">
      <dsp:nvSpPr>
        <dsp:cNvPr id="0" name=""/>
        <dsp:cNvSpPr/>
      </dsp:nvSpPr>
      <dsp:spPr>
        <a:xfrm rot="8100000">
          <a:off x="5093094" y="3379675"/>
          <a:ext cx="377464" cy="59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>
            <a:solidFill>
              <a:srgbClr val="002060"/>
            </a:solidFill>
          </a:endParaRPr>
        </a:p>
      </dsp:txBody>
      <dsp:txXfrm rot="10800000">
        <a:off x="5189750" y="3458458"/>
        <a:ext cx="264225" cy="356458"/>
      </dsp:txXfrm>
    </dsp:sp>
    <dsp:sp modelId="{E0F14394-B9B3-435B-80EF-FE864409642B}">
      <dsp:nvSpPr>
        <dsp:cNvPr id="0" name=""/>
        <dsp:cNvSpPr/>
      </dsp:nvSpPr>
      <dsp:spPr>
        <a:xfrm>
          <a:off x="3241635" y="3741909"/>
          <a:ext cx="2189726" cy="1760286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>
              <a:solidFill>
                <a:srgbClr val="002060"/>
              </a:solidFill>
            </a:rPr>
            <a:t>Costos mínimos para el usuario</a:t>
          </a:r>
          <a:endParaRPr lang="es-ES" sz="1600" b="1" kern="1200" dirty="0">
            <a:solidFill>
              <a:srgbClr val="002060"/>
            </a:solidFill>
          </a:endParaRPr>
        </a:p>
      </dsp:txBody>
      <dsp:txXfrm>
        <a:off x="3562313" y="3999697"/>
        <a:ext cx="1548370" cy="1244710"/>
      </dsp:txXfrm>
    </dsp:sp>
    <dsp:sp modelId="{4D6A93A0-41F1-4661-A57A-152750AD0FAC}">
      <dsp:nvSpPr>
        <dsp:cNvPr id="0" name=""/>
        <dsp:cNvSpPr/>
      </dsp:nvSpPr>
      <dsp:spPr>
        <a:xfrm rot="13500000">
          <a:off x="3216784" y="3394354"/>
          <a:ext cx="378128" cy="59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>
            <a:solidFill>
              <a:srgbClr val="002060"/>
            </a:solidFill>
          </a:endParaRPr>
        </a:p>
      </dsp:txBody>
      <dsp:txXfrm rot="10800000">
        <a:off x="3313609" y="3553279"/>
        <a:ext cx="264690" cy="356458"/>
      </dsp:txXfrm>
    </dsp:sp>
    <dsp:sp modelId="{BC909760-DB32-49F2-BD73-5E0488000AA8}">
      <dsp:nvSpPr>
        <dsp:cNvPr id="0" name=""/>
        <dsp:cNvSpPr/>
      </dsp:nvSpPr>
      <dsp:spPr>
        <a:xfrm>
          <a:off x="1397182" y="1871897"/>
          <a:ext cx="2138607" cy="1760286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smtClean="0">
              <a:solidFill>
                <a:srgbClr val="002060"/>
              </a:solidFill>
            </a:rPr>
            <a:t>Tiempos mínimos de atención al usuario</a:t>
          </a:r>
          <a:endParaRPr lang="es-ES" sz="1600" b="1" kern="1200" dirty="0">
            <a:solidFill>
              <a:srgbClr val="002060"/>
            </a:solidFill>
          </a:endParaRPr>
        </a:p>
      </dsp:txBody>
      <dsp:txXfrm>
        <a:off x="1710374" y="2129685"/>
        <a:ext cx="1512223" cy="1244710"/>
      </dsp:txXfrm>
    </dsp:sp>
    <dsp:sp modelId="{96E940FA-9F5F-462D-9949-3996FDDB96D8}">
      <dsp:nvSpPr>
        <dsp:cNvPr id="0" name=""/>
        <dsp:cNvSpPr/>
      </dsp:nvSpPr>
      <dsp:spPr>
        <a:xfrm rot="18900000">
          <a:off x="3201696" y="1530558"/>
          <a:ext cx="378446" cy="594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>
            <a:solidFill>
              <a:srgbClr val="002060"/>
            </a:solidFill>
          </a:endParaRPr>
        </a:p>
      </dsp:txBody>
      <dsp:txXfrm>
        <a:off x="3218323" y="1689517"/>
        <a:ext cx="264912" cy="3564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A721C-7CFE-47B7-A9FF-760ED68F9C8C}">
      <dsp:nvSpPr>
        <dsp:cNvPr id="0" name=""/>
        <dsp:cNvSpPr/>
      </dsp:nvSpPr>
      <dsp:spPr>
        <a:xfrm>
          <a:off x="0" y="0"/>
          <a:ext cx="6384576" cy="13308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La Telefonía Móvil Celular ha alcanzado el 116,5%* de penetración, con cobertura nacional.</a:t>
          </a:r>
          <a:endParaRPr lang="es-ES" sz="2400" kern="1200" dirty="0"/>
        </a:p>
      </dsp:txBody>
      <dsp:txXfrm>
        <a:off x="64968" y="64968"/>
        <a:ext cx="6254640" cy="1200939"/>
      </dsp:txXfrm>
    </dsp:sp>
    <dsp:sp modelId="{3E22E463-B3D2-45BC-9AC6-AA13A9DA870D}">
      <dsp:nvSpPr>
        <dsp:cNvPr id="0" name=""/>
        <dsp:cNvSpPr/>
      </dsp:nvSpPr>
      <dsp:spPr>
        <a:xfrm>
          <a:off x="0" y="1556472"/>
          <a:ext cx="6384576" cy="1330875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La cantidad de líneas fijas ha pasado de 7,1 millones en el 2011 a 6,8 millones de líneas en el 2015*</a:t>
          </a:r>
          <a:endParaRPr lang="es-ES" sz="2400" kern="1200" dirty="0"/>
        </a:p>
      </dsp:txBody>
      <dsp:txXfrm>
        <a:off x="64968" y="1621440"/>
        <a:ext cx="6254640" cy="1200939"/>
      </dsp:txXfrm>
    </dsp:sp>
    <dsp:sp modelId="{1286010A-C10F-4AC9-9249-6EC9E97943E4}">
      <dsp:nvSpPr>
        <dsp:cNvPr id="0" name=""/>
        <dsp:cNvSpPr/>
      </dsp:nvSpPr>
      <dsp:spPr>
        <a:xfrm>
          <a:off x="0" y="3074547"/>
          <a:ext cx="6384576" cy="1330875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Para los usuarios,  el número móvil es el más relevante que el número fijo</a:t>
          </a:r>
          <a:endParaRPr lang="es-ES" sz="2400" kern="1200" dirty="0"/>
        </a:p>
      </dsp:txBody>
      <dsp:txXfrm>
        <a:off x="64968" y="3139515"/>
        <a:ext cx="6254640" cy="12009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4A1A91-D70A-436C-8B99-09FEB4A61933}" type="datetimeFigureOut">
              <a:rPr lang="es-ES"/>
              <a:pPr>
                <a:defRPr/>
              </a:pPr>
              <a:t>22/10/2015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DCF98E6-CC37-4A41-9E32-5AED04D942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484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2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3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4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5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6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7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86307E-C23C-4B97-8717-16ED9BDA7A9A}" type="slidenum">
              <a:rPr lang="es-ES" altLang="es-ES" smtClean="0"/>
              <a:pPr/>
              <a:t>8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223665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CC0B7-5803-4E99-8094-39F869D7DEF3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425A-07E6-4923-B2A7-74F7FA73605C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275083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C9876-9A5B-4B55-9528-038FA1C5917B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E22CC-C2DC-4B33-B09F-5D659F94E388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401628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D1E60-BCBD-4CB8-86D9-1615EB402122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41964-1A25-43C4-B3F1-44A4AD9E1359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250132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9D208-E2C0-49ED-8AC1-9AE0BF17F32D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AE75A-FA50-409D-A55F-9A99F2898261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167936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D1256-75C3-4DE6-820E-321601AE99AD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3DA1A-8489-4E2B-8842-ED0BC7DEF69D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125862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D0F8C-0B06-4374-B73A-7735D57CD95C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F5428-B27E-4F76-9703-D06BF13A9AE4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176738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CC88A-3F7E-46E0-9944-6D49D7C7E94A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5894C-7F3E-418D-9907-4054D0103483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88402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477E1-5B81-4CFE-9CCF-358BE70A8969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468EB-4113-4086-A6FB-E16A1BA03353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415556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50264-D9B2-4C9D-91E3-62B6A65B526A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1B61-71A5-404E-9178-78DF2C2198AF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16330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3F7F-97F6-4153-B3EC-83EE44B07A02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8FC5-4371-4464-8F94-6A6A393034C3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335905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42BF5-1568-4ED8-920E-A5B4F6D44185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67B8F-14F4-4923-92CA-0B6D6265599F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76496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  <a:endParaRPr lang="es-CO" altLang="es-ES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  <a:endParaRPr lang="es-CO" alt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6B7919-B333-4FF9-9AFF-9CAAB8035247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5F48278-3E34-4551-AA82-C0AFAED7B586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-20638" y="0"/>
            <a:ext cx="9144001" cy="559117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dirty="0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4908550"/>
            <a:ext cx="9144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7 CuadroTexto"/>
          <p:cNvSpPr txBox="1">
            <a:spLocks noChangeArrowheads="1"/>
          </p:cNvSpPr>
          <p:nvPr/>
        </p:nvSpPr>
        <p:spPr bwMode="auto">
          <a:xfrm>
            <a:off x="2759708" y="2132856"/>
            <a:ext cx="633613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ES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Portabilidad Numérica en Colombia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CO" altLang="es-ES" sz="28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ES" sz="24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Miguel Felipe Anzola Espinosa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ES" sz="2400" b="1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Director de Industria de Comunicaciones</a:t>
            </a:r>
            <a:endParaRPr lang="es-CO" altLang="es-ES" sz="2400" b="1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7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834063"/>
            <a:ext cx="2587625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5124" y="418812"/>
            <a:ext cx="843121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Que es la Portabilidad Numérica?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16" y="4149080"/>
            <a:ext cx="2372276" cy="15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043608" y="1484784"/>
            <a:ext cx="7128792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CO" sz="2400" dirty="0"/>
              <a:t>La Ley 1245 de </a:t>
            </a:r>
            <a:r>
              <a:rPr lang="es-CO" sz="2400" dirty="0" smtClean="0"/>
              <a:t>2008,  </a:t>
            </a:r>
            <a:r>
              <a:rPr lang="es-CO" sz="2400" dirty="0"/>
              <a:t>define la Portabilidad Numérica como </a:t>
            </a:r>
            <a:r>
              <a:rPr lang="es-CO" sz="2400" dirty="0" smtClean="0"/>
              <a:t>a la posibilidad </a:t>
            </a:r>
            <a:r>
              <a:rPr lang="es-CO" sz="2400" dirty="0"/>
              <a:t>del usuario de conservar su número telefónico sin deterioro de la calidad y confiabilidad, en el evento de que cambie de </a:t>
            </a:r>
            <a:r>
              <a:rPr lang="es-CO" sz="2400" dirty="0" smtClean="0"/>
              <a:t>operador.</a:t>
            </a:r>
            <a:endParaRPr lang="es-C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5124" y="418812"/>
            <a:ext cx="843121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Para que…?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836696949"/>
              </p:ext>
            </p:extLst>
          </p:nvPr>
        </p:nvGraphicFramePr>
        <p:xfrm>
          <a:off x="827584" y="1196752"/>
          <a:ext cx="7748589" cy="470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4126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5124" y="418812"/>
            <a:ext cx="843121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Barreras para los usuarios en PN Móvil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081537075"/>
              </p:ext>
            </p:extLst>
          </p:nvPr>
        </p:nvGraphicFramePr>
        <p:xfrm>
          <a:off x="346168" y="1484784"/>
          <a:ext cx="537796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984834" y="2119383"/>
            <a:ext cx="1920082" cy="20313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El Gobierno Nacional ha ido eliminando estas barreras buscando siempre el beneficio de los usuarios</a:t>
            </a:r>
            <a:endParaRPr lang="es-CO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44" y="2264212"/>
            <a:ext cx="1338190" cy="174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7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43380" y="548680"/>
            <a:ext cx="843121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Cómo…?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4064122006"/>
              </p:ext>
            </p:extLst>
          </p:nvPr>
        </p:nvGraphicFramePr>
        <p:xfrm>
          <a:off x="220758" y="841067"/>
          <a:ext cx="8676456" cy="5504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644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5122" y="647987"/>
            <a:ext cx="8431213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Extender la implementación de la PN a la Telefonía Fija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85151681"/>
              </p:ext>
            </p:extLst>
          </p:nvPr>
        </p:nvGraphicFramePr>
        <p:xfrm>
          <a:off x="2411759" y="1725205"/>
          <a:ext cx="6384576" cy="4443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2 CuadroTexto"/>
          <p:cNvSpPr txBox="1"/>
          <p:nvPr/>
        </p:nvSpPr>
        <p:spPr>
          <a:xfrm rot="16200000">
            <a:off x="-424134" y="3600597"/>
            <a:ext cx="3691395" cy="8999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r>
              <a:rPr lang="es-ES" sz="3200" b="1" dirty="0" smtClean="0"/>
              <a:t>HECHOS</a:t>
            </a:r>
            <a:endParaRPr lang="es-ES" sz="32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365122" y="6226004"/>
            <a:ext cx="34419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*Fuente Colombia TIC – Boletín Trimestral de las TIC – 1T 2015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7818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65123" y="355600"/>
            <a:ext cx="843121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Portabilidad Numérica Fija</a:t>
            </a:r>
            <a:endParaRPr lang="es-CO" sz="32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4167194640"/>
              </p:ext>
            </p:extLst>
          </p:nvPr>
        </p:nvGraphicFramePr>
        <p:xfrm>
          <a:off x="2037849" y="1088112"/>
          <a:ext cx="6744616" cy="5080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2 CuadroTexto"/>
          <p:cNvSpPr txBox="1"/>
          <p:nvPr/>
        </p:nvSpPr>
        <p:spPr>
          <a:xfrm rot="16200000">
            <a:off x="-1660854" y="3212791"/>
            <a:ext cx="5444760" cy="8999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r>
              <a:rPr lang="es-ES" sz="3200" b="1" dirty="0" smtClean="0"/>
              <a:t>PREGUNTAS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12157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44368" r="9224" b="48114"/>
          <a:stretch>
            <a:fillRect/>
          </a:stretch>
        </p:blipFill>
        <p:spPr bwMode="auto">
          <a:xfrm>
            <a:off x="0" y="0"/>
            <a:ext cx="91614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528503" y="2636912"/>
            <a:ext cx="4419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4000" b="1" dirty="0" smtClean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MUCHAS GRACIAS</a:t>
            </a:r>
            <a:endParaRPr lang="es-CO" sz="4000" b="1" dirty="0">
              <a:solidFill>
                <a:schemeClr val="accent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169025"/>
            <a:ext cx="2587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33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323</Words>
  <Application>Microsoft Office PowerPoint</Application>
  <PresentationFormat>Presentación en pantalla (4:3)</PresentationFormat>
  <Paragraphs>46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Acosta Gutierrez</dc:creator>
  <cp:lastModifiedBy>Johanna Ruiz</cp:lastModifiedBy>
  <cp:revision>72</cp:revision>
  <dcterms:created xsi:type="dcterms:W3CDTF">2014-10-09T14:27:44Z</dcterms:created>
  <dcterms:modified xsi:type="dcterms:W3CDTF">2015-10-22T19:03:44Z</dcterms:modified>
</cp:coreProperties>
</file>